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1139" y="410935"/>
            <a:ext cx="15465720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82646" y="1656404"/>
            <a:ext cx="10553700" cy="2371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D580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tendimentopadem@governo.mg.gov.b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tendimentopadem@governo.mg.gov.br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837420" cy="10287000"/>
            <a:chOff x="0" y="0"/>
            <a:chExt cx="983742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3850"/>
              <a:ext cx="9189978" cy="95821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8887" y="1767466"/>
              <a:ext cx="6817359" cy="6794500"/>
            </a:xfrm>
            <a:custGeom>
              <a:avLst/>
              <a:gdLst/>
              <a:ahLst/>
              <a:cxnLst/>
              <a:rect l="l" t="t" r="r" b="b"/>
              <a:pathLst>
                <a:path w="6817359" h="6794500">
                  <a:moveTo>
                    <a:pt x="3836156" y="12699"/>
                  </a:moveTo>
                  <a:lnTo>
                    <a:pt x="2981024" y="12699"/>
                  </a:lnTo>
                  <a:lnTo>
                    <a:pt x="3027807" y="0"/>
                  </a:lnTo>
                  <a:lnTo>
                    <a:pt x="3789373" y="0"/>
                  </a:lnTo>
                  <a:lnTo>
                    <a:pt x="3836156" y="12699"/>
                  </a:lnTo>
                  <a:close/>
                </a:path>
                <a:path w="6817359" h="6794500">
                  <a:moveTo>
                    <a:pt x="3929131" y="25399"/>
                  </a:moveTo>
                  <a:lnTo>
                    <a:pt x="2888049" y="25399"/>
                  </a:lnTo>
                  <a:lnTo>
                    <a:pt x="2934436" y="12699"/>
                  </a:lnTo>
                  <a:lnTo>
                    <a:pt x="3882744" y="12699"/>
                  </a:lnTo>
                  <a:lnTo>
                    <a:pt x="3929131" y="25399"/>
                  </a:lnTo>
                  <a:close/>
                </a:path>
                <a:path w="6817359" h="6794500">
                  <a:moveTo>
                    <a:pt x="4067049" y="50799"/>
                  </a:moveTo>
                  <a:lnTo>
                    <a:pt x="2750130" y="50799"/>
                  </a:lnTo>
                  <a:lnTo>
                    <a:pt x="2841866" y="25399"/>
                  </a:lnTo>
                  <a:lnTo>
                    <a:pt x="3975314" y="25399"/>
                  </a:lnTo>
                  <a:lnTo>
                    <a:pt x="4067049" y="50799"/>
                  </a:lnTo>
                  <a:close/>
                </a:path>
                <a:path w="6817359" h="6794500">
                  <a:moveTo>
                    <a:pt x="4112593" y="6730999"/>
                  </a:moveTo>
                  <a:lnTo>
                    <a:pt x="2704587" y="6730999"/>
                  </a:lnTo>
                  <a:lnTo>
                    <a:pt x="2219222" y="6591299"/>
                  </a:lnTo>
                  <a:lnTo>
                    <a:pt x="2176631" y="6565899"/>
                  </a:lnTo>
                  <a:lnTo>
                    <a:pt x="2092278" y="6540499"/>
                  </a:lnTo>
                  <a:lnTo>
                    <a:pt x="2050524" y="6515099"/>
                  </a:lnTo>
                  <a:lnTo>
                    <a:pt x="2009058" y="6502399"/>
                  </a:lnTo>
                  <a:lnTo>
                    <a:pt x="1967883" y="6476999"/>
                  </a:lnTo>
                  <a:lnTo>
                    <a:pt x="1927005" y="6464299"/>
                  </a:lnTo>
                  <a:lnTo>
                    <a:pt x="1886428" y="6438899"/>
                  </a:lnTo>
                  <a:lnTo>
                    <a:pt x="1846157" y="6426199"/>
                  </a:lnTo>
                  <a:lnTo>
                    <a:pt x="1766546" y="6375399"/>
                  </a:lnTo>
                  <a:lnTo>
                    <a:pt x="1727216" y="6362699"/>
                  </a:lnTo>
                  <a:lnTo>
                    <a:pt x="1611180" y="6286499"/>
                  </a:lnTo>
                  <a:lnTo>
                    <a:pt x="1498168" y="6210299"/>
                  </a:lnTo>
                  <a:lnTo>
                    <a:pt x="1424564" y="6159499"/>
                  </a:lnTo>
                  <a:lnTo>
                    <a:pt x="1352391" y="6108699"/>
                  </a:lnTo>
                  <a:lnTo>
                    <a:pt x="1281684" y="6057899"/>
                  </a:lnTo>
                  <a:lnTo>
                    <a:pt x="1246891" y="6032499"/>
                  </a:lnTo>
                  <a:lnTo>
                    <a:pt x="1212478" y="5994399"/>
                  </a:lnTo>
                  <a:lnTo>
                    <a:pt x="1144809" y="5943599"/>
                  </a:lnTo>
                  <a:lnTo>
                    <a:pt x="1111562" y="5905499"/>
                  </a:lnTo>
                  <a:lnTo>
                    <a:pt x="1046263" y="5854699"/>
                  </a:lnTo>
                  <a:lnTo>
                    <a:pt x="1014220" y="5816599"/>
                  </a:lnTo>
                  <a:lnTo>
                    <a:pt x="982588" y="5791199"/>
                  </a:lnTo>
                  <a:lnTo>
                    <a:pt x="951370" y="5753099"/>
                  </a:lnTo>
                  <a:lnTo>
                    <a:pt x="920572" y="5727699"/>
                  </a:lnTo>
                  <a:lnTo>
                    <a:pt x="890197" y="5689599"/>
                  </a:lnTo>
                  <a:lnTo>
                    <a:pt x="860250" y="5651499"/>
                  </a:lnTo>
                  <a:lnTo>
                    <a:pt x="830735" y="5626099"/>
                  </a:lnTo>
                  <a:lnTo>
                    <a:pt x="801657" y="5587999"/>
                  </a:lnTo>
                  <a:lnTo>
                    <a:pt x="773020" y="5549899"/>
                  </a:lnTo>
                  <a:lnTo>
                    <a:pt x="744829" y="5524499"/>
                  </a:lnTo>
                  <a:lnTo>
                    <a:pt x="717087" y="5486399"/>
                  </a:lnTo>
                  <a:lnTo>
                    <a:pt x="689799" y="5448299"/>
                  </a:lnTo>
                  <a:lnTo>
                    <a:pt x="662970" y="5410199"/>
                  </a:lnTo>
                  <a:lnTo>
                    <a:pt x="636604" y="5372099"/>
                  </a:lnTo>
                  <a:lnTo>
                    <a:pt x="610705" y="5333999"/>
                  </a:lnTo>
                  <a:lnTo>
                    <a:pt x="585278" y="5308599"/>
                  </a:lnTo>
                  <a:lnTo>
                    <a:pt x="560327" y="5270499"/>
                  </a:lnTo>
                  <a:lnTo>
                    <a:pt x="535857" y="5232399"/>
                  </a:lnTo>
                  <a:lnTo>
                    <a:pt x="511871" y="5194299"/>
                  </a:lnTo>
                  <a:lnTo>
                    <a:pt x="488375" y="5156199"/>
                  </a:lnTo>
                  <a:lnTo>
                    <a:pt x="465372" y="5118099"/>
                  </a:lnTo>
                  <a:lnTo>
                    <a:pt x="442867" y="5067299"/>
                  </a:lnTo>
                  <a:lnTo>
                    <a:pt x="420865" y="5029199"/>
                  </a:lnTo>
                  <a:lnTo>
                    <a:pt x="399369" y="4991099"/>
                  </a:lnTo>
                  <a:lnTo>
                    <a:pt x="378385" y="4952999"/>
                  </a:lnTo>
                  <a:lnTo>
                    <a:pt x="357916" y="4914899"/>
                  </a:lnTo>
                  <a:lnTo>
                    <a:pt x="337967" y="4876799"/>
                  </a:lnTo>
                  <a:lnTo>
                    <a:pt x="318542" y="4838699"/>
                  </a:lnTo>
                  <a:lnTo>
                    <a:pt x="299646" y="4787899"/>
                  </a:lnTo>
                  <a:lnTo>
                    <a:pt x="281283" y="4749799"/>
                  </a:lnTo>
                  <a:lnTo>
                    <a:pt x="263458" y="4711699"/>
                  </a:lnTo>
                  <a:lnTo>
                    <a:pt x="246174" y="4660899"/>
                  </a:lnTo>
                  <a:lnTo>
                    <a:pt x="229436" y="4622799"/>
                  </a:lnTo>
                  <a:lnTo>
                    <a:pt x="213250" y="4584699"/>
                  </a:lnTo>
                  <a:lnTo>
                    <a:pt x="197618" y="4533899"/>
                  </a:lnTo>
                  <a:lnTo>
                    <a:pt x="182545" y="4495799"/>
                  </a:lnTo>
                  <a:lnTo>
                    <a:pt x="168036" y="4457699"/>
                  </a:lnTo>
                  <a:lnTo>
                    <a:pt x="154095" y="4406899"/>
                  </a:lnTo>
                  <a:lnTo>
                    <a:pt x="140727" y="4368799"/>
                  </a:lnTo>
                  <a:lnTo>
                    <a:pt x="127936" y="4317999"/>
                  </a:lnTo>
                  <a:lnTo>
                    <a:pt x="115726" y="4279899"/>
                  </a:lnTo>
                  <a:lnTo>
                    <a:pt x="104101" y="4229099"/>
                  </a:lnTo>
                  <a:lnTo>
                    <a:pt x="93067" y="4190999"/>
                  </a:lnTo>
                  <a:lnTo>
                    <a:pt x="82626" y="4140199"/>
                  </a:lnTo>
                  <a:lnTo>
                    <a:pt x="72785" y="4102099"/>
                  </a:lnTo>
                  <a:lnTo>
                    <a:pt x="63547" y="4051299"/>
                  </a:lnTo>
                  <a:lnTo>
                    <a:pt x="54916" y="4000499"/>
                  </a:lnTo>
                  <a:lnTo>
                    <a:pt x="46898" y="3962399"/>
                  </a:lnTo>
                  <a:lnTo>
                    <a:pt x="39495" y="3911599"/>
                  </a:lnTo>
                  <a:lnTo>
                    <a:pt x="32714" y="3860799"/>
                  </a:lnTo>
                  <a:lnTo>
                    <a:pt x="26557" y="3822699"/>
                  </a:lnTo>
                  <a:lnTo>
                    <a:pt x="21030" y="3771899"/>
                  </a:lnTo>
                  <a:lnTo>
                    <a:pt x="16137" y="3721099"/>
                  </a:lnTo>
                  <a:lnTo>
                    <a:pt x="11882" y="3682999"/>
                  </a:lnTo>
                  <a:lnTo>
                    <a:pt x="8269" y="3632199"/>
                  </a:lnTo>
                  <a:lnTo>
                    <a:pt x="5304" y="3581399"/>
                  </a:lnTo>
                  <a:lnTo>
                    <a:pt x="2990" y="3530599"/>
                  </a:lnTo>
                  <a:lnTo>
                    <a:pt x="1331" y="3492499"/>
                  </a:lnTo>
                  <a:lnTo>
                    <a:pt x="333" y="3441699"/>
                  </a:lnTo>
                  <a:lnTo>
                    <a:pt x="0" y="3390899"/>
                  </a:lnTo>
                  <a:lnTo>
                    <a:pt x="333" y="3340099"/>
                  </a:lnTo>
                  <a:lnTo>
                    <a:pt x="1331" y="3301999"/>
                  </a:lnTo>
                  <a:lnTo>
                    <a:pt x="2990" y="3251199"/>
                  </a:lnTo>
                  <a:lnTo>
                    <a:pt x="5304" y="3200399"/>
                  </a:lnTo>
                  <a:lnTo>
                    <a:pt x="8269" y="3149599"/>
                  </a:lnTo>
                  <a:lnTo>
                    <a:pt x="11882" y="3111499"/>
                  </a:lnTo>
                  <a:lnTo>
                    <a:pt x="16137" y="3060699"/>
                  </a:lnTo>
                  <a:lnTo>
                    <a:pt x="21030" y="3009899"/>
                  </a:lnTo>
                  <a:lnTo>
                    <a:pt x="26557" y="2959099"/>
                  </a:lnTo>
                  <a:lnTo>
                    <a:pt x="32714" y="2920999"/>
                  </a:lnTo>
                  <a:lnTo>
                    <a:pt x="39495" y="2870199"/>
                  </a:lnTo>
                  <a:lnTo>
                    <a:pt x="46898" y="2819399"/>
                  </a:lnTo>
                  <a:lnTo>
                    <a:pt x="54916" y="2781299"/>
                  </a:lnTo>
                  <a:lnTo>
                    <a:pt x="63547" y="2730499"/>
                  </a:lnTo>
                  <a:lnTo>
                    <a:pt x="72785" y="2692399"/>
                  </a:lnTo>
                  <a:lnTo>
                    <a:pt x="82626" y="2641599"/>
                  </a:lnTo>
                  <a:lnTo>
                    <a:pt x="93067" y="2603499"/>
                  </a:lnTo>
                  <a:lnTo>
                    <a:pt x="104101" y="2552699"/>
                  </a:lnTo>
                  <a:lnTo>
                    <a:pt x="115726" y="2514599"/>
                  </a:lnTo>
                  <a:lnTo>
                    <a:pt x="127936" y="2463799"/>
                  </a:lnTo>
                  <a:lnTo>
                    <a:pt x="140727" y="2425699"/>
                  </a:lnTo>
                  <a:lnTo>
                    <a:pt x="154095" y="2374899"/>
                  </a:lnTo>
                  <a:lnTo>
                    <a:pt x="168036" y="2336799"/>
                  </a:lnTo>
                  <a:lnTo>
                    <a:pt x="182545" y="2285999"/>
                  </a:lnTo>
                  <a:lnTo>
                    <a:pt x="197618" y="2247899"/>
                  </a:lnTo>
                  <a:lnTo>
                    <a:pt x="213250" y="2197099"/>
                  </a:lnTo>
                  <a:lnTo>
                    <a:pt x="229436" y="2158999"/>
                  </a:lnTo>
                  <a:lnTo>
                    <a:pt x="246174" y="2120899"/>
                  </a:lnTo>
                  <a:lnTo>
                    <a:pt x="263458" y="2070099"/>
                  </a:lnTo>
                  <a:lnTo>
                    <a:pt x="281283" y="2031999"/>
                  </a:lnTo>
                  <a:lnTo>
                    <a:pt x="299646" y="1993899"/>
                  </a:lnTo>
                  <a:lnTo>
                    <a:pt x="318542" y="1955799"/>
                  </a:lnTo>
                  <a:lnTo>
                    <a:pt x="337967" y="1904999"/>
                  </a:lnTo>
                  <a:lnTo>
                    <a:pt x="357916" y="1866899"/>
                  </a:lnTo>
                  <a:lnTo>
                    <a:pt x="378385" y="1828799"/>
                  </a:lnTo>
                  <a:lnTo>
                    <a:pt x="399369" y="1790699"/>
                  </a:lnTo>
                  <a:lnTo>
                    <a:pt x="420865" y="1752599"/>
                  </a:lnTo>
                  <a:lnTo>
                    <a:pt x="442867" y="1714499"/>
                  </a:lnTo>
                  <a:lnTo>
                    <a:pt x="465372" y="1676399"/>
                  </a:lnTo>
                  <a:lnTo>
                    <a:pt x="488375" y="1638299"/>
                  </a:lnTo>
                  <a:lnTo>
                    <a:pt x="511871" y="1600199"/>
                  </a:lnTo>
                  <a:lnTo>
                    <a:pt x="535857" y="1562099"/>
                  </a:lnTo>
                  <a:lnTo>
                    <a:pt x="560327" y="1523999"/>
                  </a:lnTo>
                  <a:lnTo>
                    <a:pt x="585278" y="1485899"/>
                  </a:lnTo>
                  <a:lnTo>
                    <a:pt x="610705" y="1447799"/>
                  </a:lnTo>
                  <a:lnTo>
                    <a:pt x="636604" y="1409699"/>
                  </a:lnTo>
                  <a:lnTo>
                    <a:pt x="662970" y="1371599"/>
                  </a:lnTo>
                  <a:lnTo>
                    <a:pt x="689799" y="1333499"/>
                  </a:lnTo>
                  <a:lnTo>
                    <a:pt x="717087" y="1295399"/>
                  </a:lnTo>
                  <a:lnTo>
                    <a:pt x="744829" y="1269999"/>
                  </a:lnTo>
                  <a:lnTo>
                    <a:pt x="773020" y="1231899"/>
                  </a:lnTo>
                  <a:lnTo>
                    <a:pt x="801657" y="1193799"/>
                  </a:lnTo>
                  <a:lnTo>
                    <a:pt x="830735" y="1168399"/>
                  </a:lnTo>
                  <a:lnTo>
                    <a:pt x="860250" y="1130299"/>
                  </a:lnTo>
                  <a:lnTo>
                    <a:pt x="890197" y="1092199"/>
                  </a:lnTo>
                  <a:lnTo>
                    <a:pt x="920572" y="1066799"/>
                  </a:lnTo>
                  <a:lnTo>
                    <a:pt x="951370" y="1028699"/>
                  </a:lnTo>
                  <a:lnTo>
                    <a:pt x="982588" y="1003299"/>
                  </a:lnTo>
                  <a:lnTo>
                    <a:pt x="1014220" y="965199"/>
                  </a:lnTo>
                  <a:lnTo>
                    <a:pt x="1046263" y="939799"/>
                  </a:lnTo>
                  <a:lnTo>
                    <a:pt x="1078712" y="901699"/>
                  </a:lnTo>
                  <a:lnTo>
                    <a:pt x="1111562" y="876299"/>
                  </a:lnTo>
                  <a:lnTo>
                    <a:pt x="1144809" y="838199"/>
                  </a:lnTo>
                  <a:lnTo>
                    <a:pt x="1212478" y="787399"/>
                  </a:lnTo>
                  <a:lnTo>
                    <a:pt x="1246891" y="761999"/>
                  </a:lnTo>
                  <a:lnTo>
                    <a:pt x="1281684" y="723899"/>
                  </a:lnTo>
                  <a:lnTo>
                    <a:pt x="1352391" y="673099"/>
                  </a:lnTo>
                  <a:lnTo>
                    <a:pt x="1424564" y="622299"/>
                  </a:lnTo>
                  <a:lnTo>
                    <a:pt x="1535495" y="546099"/>
                  </a:lnTo>
                  <a:lnTo>
                    <a:pt x="1649529" y="469899"/>
                  </a:lnTo>
                  <a:lnTo>
                    <a:pt x="1688209" y="444499"/>
                  </a:lnTo>
                  <a:lnTo>
                    <a:pt x="1727216" y="431799"/>
                  </a:lnTo>
                  <a:lnTo>
                    <a:pt x="1806194" y="380999"/>
                  </a:lnTo>
                  <a:lnTo>
                    <a:pt x="1846157" y="368299"/>
                  </a:lnTo>
                  <a:lnTo>
                    <a:pt x="1927005" y="317499"/>
                  </a:lnTo>
                  <a:lnTo>
                    <a:pt x="1967883" y="304799"/>
                  </a:lnTo>
                  <a:lnTo>
                    <a:pt x="2009058" y="279399"/>
                  </a:lnTo>
                  <a:lnTo>
                    <a:pt x="2050524" y="266699"/>
                  </a:lnTo>
                  <a:lnTo>
                    <a:pt x="2092278" y="241299"/>
                  </a:lnTo>
                  <a:lnTo>
                    <a:pt x="2219222" y="203199"/>
                  </a:lnTo>
                  <a:lnTo>
                    <a:pt x="2262083" y="177799"/>
                  </a:lnTo>
                  <a:lnTo>
                    <a:pt x="2704587" y="50799"/>
                  </a:lnTo>
                  <a:lnTo>
                    <a:pt x="4112593" y="50799"/>
                  </a:lnTo>
                  <a:lnTo>
                    <a:pt x="4555096" y="177799"/>
                  </a:lnTo>
                  <a:lnTo>
                    <a:pt x="4597957" y="203199"/>
                  </a:lnTo>
                  <a:lnTo>
                    <a:pt x="4724902" y="241299"/>
                  </a:lnTo>
                  <a:lnTo>
                    <a:pt x="4766656" y="266699"/>
                  </a:lnTo>
                  <a:lnTo>
                    <a:pt x="4808122" y="279399"/>
                  </a:lnTo>
                  <a:lnTo>
                    <a:pt x="4849296" y="304799"/>
                  </a:lnTo>
                  <a:lnTo>
                    <a:pt x="4890174" y="317499"/>
                  </a:lnTo>
                  <a:lnTo>
                    <a:pt x="4971023" y="368299"/>
                  </a:lnTo>
                  <a:lnTo>
                    <a:pt x="5010985" y="380999"/>
                  </a:lnTo>
                  <a:lnTo>
                    <a:pt x="5089963" y="431799"/>
                  </a:lnTo>
                  <a:lnTo>
                    <a:pt x="5128970" y="444499"/>
                  </a:lnTo>
                  <a:lnTo>
                    <a:pt x="5167650" y="469899"/>
                  </a:lnTo>
                  <a:lnTo>
                    <a:pt x="5281684" y="546099"/>
                  </a:lnTo>
                  <a:lnTo>
                    <a:pt x="5392616" y="622299"/>
                  </a:lnTo>
                  <a:lnTo>
                    <a:pt x="5464789" y="673099"/>
                  </a:lnTo>
                  <a:lnTo>
                    <a:pt x="5535496" y="723899"/>
                  </a:lnTo>
                  <a:lnTo>
                    <a:pt x="5570288" y="761999"/>
                  </a:lnTo>
                  <a:lnTo>
                    <a:pt x="5604701" y="787399"/>
                  </a:lnTo>
                  <a:lnTo>
                    <a:pt x="5672370" y="838199"/>
                  </a:lnTo>
                  <a:lnTo>
                    <a:pt x="5705618" y="876299"/>
                  </a:lnTo>
                  <a:lnTo>
                    <a:pt x="5738468" y="901699"/>
                  </a:lnTo>
                  <a:lnTo>
                    <a:pt x="5770916" y="939799"/>
                  </a:lnTo>
                  <a:lnTo>
                    <a:pt x="5802959" y="965199"/>
                  </a:lnTo>
                  <a:lnTo>
                    <a:pt x="5834591" y="1003299"/>
                  </a:lnTo>
                  <a:lnTo>
                    <a:pt x="5865809" y="1028699"/>
                  </a:lnTo>
                  <a:lnTo>
                    <a:pt x="5896607" y="1066799"/>
                  </a:lnTo>
                  <a:lnTo>
                    <a:pt x="5926982" y="1092199"/>
                  </a:lnTo>
                  <a:lnTo>
                    <a:pt x="5956929" y="1130299"/>
                  </a:lnTo>
                  <a:lnTo>
                    <a:pt x="5986444" y="1168399"/>
                  </a:lnTo>
                  <a:lnTo>
                    <a:pt x="6015522" y="1193799"/>
                  </a:lnTo>
                  <a:lnTo>
                    <a:pt x="6044159" y="1231899"/>
                  </a:lnTo>
                  <a:lnTo>
                    <a:pt x="6072351" y="1269999"/>
                  </a:lnTo>
                  <a:lnTo>
                    <a:pt x="6100093" y="1295399"/>
                  </a:lnTo>
                  <a:lnTo>
                    <a:pt x="6127380" y="1333499"/>
                  </a:lnTo>
                  <a:lnTo>
                    <a:pt x="6154209" y="1371599"/>
                  </a:lnTo>
                  <a:lnTo>
                    <a:pt x="6180575" y="1409699"/>
                  </a:lnTo>
                  <a:lnTo>
                    <a:pt x="6206474" y="1447799"/>
                  </a:lnTo>
                  <a:lnTo>
                    <a:pt x="6231901" y="1485899"/>
                  </a:lnTo>
                  <a:lnTo>
                    <a:pt x="6256852" y="1523999"/>
                  </a:lnTo>
                  <a:lnTo>
                    <a:pt x="6281322" y="1562099"/>
                  </a:lnTo>
                  <a:lnTo>
                    <a:pt x="6305308" y="1600199"/>
                  </a:lnTo>
                  <a:lnTo>
                    <a:pt x="6328804" y="1638299"/>
                  </a:lnTo>
                  <a:lnTo>
                    <a:pt x="6351807" y="1676399"/>
                  </a:lnTo>
                  <a:lnTo>
                    <a:pt x="6374312" y="1714499"/>
                  </a:lnTo>
                  <a:lnTo>
                    <a:pt x="6396314" y="1752599"/>
                  </a:lnTo>
                  <a:lnTo>
                    <a:pt x="6417810" y="1790699"/>
                  </a:lnTo>
                  <a:lnTo>
                    <a:pt x="6438794" y="1828799"/>
                  </a:lnTo>
                  <a:lnTo>
                    <a:pt x="6459263" y="1866899"/>
                  </a:lnTo>
                  <a:lnTo>
                    <a:pt x="6479212" y="1904999"/>
                  </a:lnTo>
                  <a:lnTo>
                    <a:pt x="6498637" y="1955799"/>
                  </a:lnTo>
                  <a:lnTo>
                    <a:pt x="6517533" y="1993899"/>
                  </a:lnTo>
                  <a:lnTo>
                    <a:pt x="6535896" y="2031999"/>
                  </a:lnTo>
                  <a:lnTo>
                    <a:pt x="6553722" y="2070099"/>
                  </a:lnTo>
                  <a:lnTo>
                    <a:pt x="6571005" y="2120899"/>
                  </a:lnTo>
                  <a:lnTo>
                    <a:pt x="6587743" y="2158999"/>
                  </a:lnTo>
                  <a:lnTo>
                    <a:pt x="6603930" y="2197099"/>
                  </a:lnTo>
                  <a:lnTo>
                    <a:pt x="6619562" y="2247899"/>
                  </a:lnTo>
                  <a:lnTo>
                    <a:pt x="6634634" y="2285999"/>
                  </a:lnTo>
                  <a:lnTo>
                    <a:pt x="6649143" y="2336799"/>
                  </a:lnTo>
                  <a:lnTo>
                    <a:pt x="6663084" y="2374899"/>
                  </a:lnTo>
                  <a:lnTo>
                    <a:pt x="6676452" y="2425699"/>
                  </a:lnTo>
                  <a:lnTo>
                    <a:pt x="6689244" y="2463799"/>
                  </a:lnTo>
                  <a:lnTo>
                    <a:pt x="6701454" y="2514599"/>
                  </a:lnTo>
                  <a:lnTo>
                    <a:pt x="6713078" y="2552699"/>
                  </a:lnTo>
                  <a:lnTo>
                    <a:pt x="6724113" y="2603499"/>
                  </a:lnTo>
                  <a:lnTo>
                    <a:pt x="6734553" y="2641599"/>
                  </a:lnTo>
                  <a:lnTo>
                    <a:pt x="6744394" y="2692399"/>
                  </a:lnTo>
                  <a:lnTo>
                    <a:pt x="6753632" y="2730499"/>
                  </a:lnTo>
                  <a:lnTo>
                    <a:pt x="6762263" y="2781299"/>
                  </a:lnTo>
                  <a:lnTo>
                    <a:pt x="6770281" y="2819399"/>
                  </a:lnTo>
                  <a:lnTo>
                    <a:pt x="6777684" y="2870199"/>
                  </a:lnTo>
                  <a:lnTo>
                    <a:pt x="6784465" y="2920999"/>
                  </a:lnTo>
                  <a:lnTo>
                    <a:pt x="6790622" y="2959099"/>
                  </a:lnTo>
                  <a:lnTo>
                    <a:pt x="6796149" y="3009899"/>
                  </a:lnTo>
                  <a:lnTo>
                    <a:pt x="6801042" y="3060699"/>
                  </a:lnTo>
                  <a:lnTo>
                    <a:pt x="6805297" y="3111499"/>
                  </a:lnTo>
                  <a:lnTo>
                    <a:pt x="6808910" y="3149599"/>
                  </a:lnTo>
                  <a:lnTo>
                    <a:pt x="6811875" y="3200399"/>
                  </a:lnTo>
                  <a:lnTo>
                    <a:pt x="6814189" y="3251199"/>
                  </a:lnTo>
                  <a:lnTo>
                    <a:pt x="6815848" y="3301999"/>
                  </a:lnTo>
                  <a:lnTo>
                    <a:pt x="6816846" y="3340099"/>
                  </a:lnTo>
                  <a:lnTo>
                    <a:pt x="6817180" y="3390899"/>
                  </a:lnTo>
                  <a:lnTo>
                    <a:pt x="6816846" y="3441699"/>
                  </a:lnTo>
                  <a:lnTo>
                    <a:pt x="6815848" y="3492499"/>
                  </a:lnTo>
                  <a:lnTo>
                    <a:pt x="6814189" y="3530599"/>
                  </a:lnTo>
                  <a:lnTo>
                    <a:pt x="6811875" y="3581399"/>
                  </a:lnTo>
                  <a:lnTo>
                    <a:pt x="6808910" y="3632199"/>
                  </a:lnTo>
                  <a:lnTo>
                    <a:pt x="6805297" y="3682999"/>
                  </a:lnTo>
                  <a:lnTo>
                    <a:pt x="6801042" y="3721099"/>
                  </a:lnTo>
                  <a:lnTo>
                    <a:pt x="6796149" y="3771899"/>
                  </a:lnTo>
                  <a:lnTo>
                    <a:pt x="6790622" y="3822699"/>
                  </a:lnTo>
                  <a:lnTo>
                    <a:pt x="6784465" y="3860799"/>
                  </a:lnTo>
                  <a:lnTo>
                    <a:pt x="6777684" y="3911599"/>
                  </a:lnTo>
                  <a:lnTo>
                    <a:pt x="6770281" y="3962399"/>
                  </a:lnTo>
                  <a:lnTo>
                    <a:pt x="6762263" y="4000499"/>
                  </a:lnTo>
                  <a:lnTo>
                    <a:pt x="6753632" y="4051299"/>
                  </a:lnTo>
                  <a:lnTo>
                    <a:pt x="6744394" y="4102099"/>
                  </a:lnTo>
                  <a:lnTo>
                    <a:pt x="6734553" y="4140199"/>
                  </a:lnTo>
                  <a:lnTo>
                    <a:pt x="6724113" y="4190999"/>
                  </a:lnTo>
                  <a:lnTo>
                    <a:pt x="6713078" y="4229099"/>
                  </a:lnTo>
                  <a:lnTo>
                    <a:pt x="6701454" y="4279899"/>
                  </a:lnTo>
                  <a:lnTo>
                    <a:pt x="6689244" y="4317999"/>
                  </a:lnTo>
                  <a:lnTo>
                    <a:pt x="6676452" y="4368799"/>
                  </a:lnTo>
                  <a:lnTo>
                    <a:pt x="6663084" y="4406899"/>
                  </a:lnTo>
                  <a:lnTo>
                    <a:pt x="6649143" y="4457699"/>
                  </a:lnTo>
                  <a:lnTo>
                    <a:pt x="6634634" y="4495799"/>
                  </a:lnTo>
                  <a:lnTo>
                    <a:pt x="6619562" y="4533899"/>
                  </a:lnTo>
                  <a:lnTo>
                    <a:pt x="6603930" y="4584699"/>
                  </a:lnTo>
                  <a:lnTo>
                    <a:pt x="6587743" y="4622799"/>
                  </a:lnTo>
                  <a:lnTo>
                    <a:pt x="6571005" y="4660899"/>
                  </a:lnTo>
                  <a:lnTo>
                    <a:pt x="6553722" y="4711699"/>
                  </a:lnTo>
                  <a:lnTo>
                    <a:pt x="6535896" y="4749799"/>
                  </a:lnTo>
                  <a:lnTo>
                    <a:pt x="6517533" y="4787899"/>
                  </a:lnTo>
                  <a:lnTo>
                    <a:pt x="6498637" y="4838699"/>
                  </a:lnTo>
                  <a:lnTo>
                    <a:pt x="6479212" y="4876799"/>
                  </a:lnTo>
                  <a:lnTo>
                    <a:pt x="6459263" y="4914899"/>
                  </a:lnTo>
                  <a:lnTo>
                    <a:pt x="6438794" y="4952999"/>
                  </a:lnTo>
                  <a:lnTo>
                    <a:pt x="6417810" y="4991099"/>
                  </a:lnTo>
                  <a:lnTo>
                    <a:pt x="6396314" y="5029199"/>
                  </a:lnTo>
                  <a:lnTo>
                    <a:pt x="6374312" y="5067299"/>
                  </a:lnTo>
                  <a:lnTo>
                    <a:pt x="6351807" y="5118099"/>
                  </a:lnTo>
                  <a:lnTo>
                    <a:pt x="6328804" y="5156199"/>
                  </a:lnTo>
                  <a:lnTo>
                    <a:pt x="6305308" y="5194299"/>
                  </a:lnTo>
                  <a:lnTo>
                    <a:pt x="6281322" y="5232399"/>
                  </a:lnTo>
                  <a:lnTo>
                    <a:pt x="6256852" y="5270499"/>
                  </a:lnTo>
                  <a:lnTo>
                    <a:pt x="6231901" y="5308599"/>
                  </a:lnTo>
                  <a:lnTo>
                    <a:pt x="6206474" y="5333999"/>
                  </a:lnTo>
                  <a:lnTo>
                    <a:pt x="6180575" y="5372099"/>
                  </a:lnTo>
                  <a:lnTo>
                    <a:pt x="6154209" y="5410199"/>
                  </a:lnTo>
                  <a:lnTo>
                    <a:pt x="6127380" y="5448299"/>
                  </a:lnTo>
                  <a:lnTo>
                    <a:pt x="6100093" y="5486399"/>
                  </a:lnTo>
                  <a:lnTo>
                    <a:pt x="6072351" y="5524499"/>
                  </a:lnTo>
                  <a:lnTo>
                    <a:pt x="6044159" y="5549899"/>
                  </a:lnTo>
                  <a:lnTo>
                    <a:pt x="6015522" y="5587999"/>
                  </a:lnTo>
                  <a:lnTo>
                    <a:pt x="5986444" y="5626099"/>
                  </a:lnTo>
                  <a:lnTo>
                    <a:pt x="5956929" y="5651499"/>
                  </a:lnTo>
                  <a:lnTo>
                    <a:pt x="5926982" y="5689599"/>
                  </a:lnTo>
                  <a:lnTo>
                    <a:pt x="5896607" y="5727699"/>
                  </a:lnTo>
                  <a:lnTo>
                    <a:pt x="5865809" y="5753099"/>
                  </a:lnTo>
                  <a:lnTo>
                    <a:pt x="5834591" y="5791199"/>
                  </a:lnTo>
                  <a:lnTo>
                    <a:pt x="5802959" y="5816599"/>
                  </a:lnTo>
                  <a:lnTo>
                    <a:pt x="5770916" y="5854699"/>
                  </a:lnTo>
                  <a:lnTo>
                    <a:pt x="5705618" y="5905499"/>
                  </a:lnTo>
                  <a:lnTo>
                    <a:pt x="5672370" y="5943599"/>
                  </a:lnTo>
                  <a:lnTo>
                    <a:pt x="5604701" y="5994399"/>
                  </a:lnTo>
                  <a:lnTo>
                    <a:pt x="5570288" y="6032499"/>
                  </a:lnTo>
                  <a:lnTo>
                    <a:pt x="5535496" y="6057899"/>
                  </a:lnTo>
                  <a:lnTo>
                    <a:pt x="5464789" y="6108699"/>
                  </a:lnTo>
                  <a:lnTo>
                    <a:pt x="5392616" y="6159499"/>
                  </a:lnTo>
                  <a:lnTo>
                    <a:pt x="5319012" y="6210299"/>
                  </a:lnTo>
                  <a:lnTo>
                    <a:pt x="5205999" y="6286499"/>
                  </a:lnTo>
                  <a:lnTo>
                    <a:pt x="5089963" y="6362699"/>
                  </a:lnTo>
                  <a:lnTo>
                    <a:pt x="5050633" y="6375399"/>
                  </a:lnTo>
                  <a:lnTo>
                    <a:pt x="4971023" y="6426199"/>
                  </a:lnTo>
                  <a:lnTo>
                    <a:pt x="4930751" y="6438899"/>
                  </a:lnTo>
                  <a:lnTo>
                    <a:pt x="4890174" y="6464299"/>
                  </a:lnTo>
                  <a:lnTo>
                    <a:pt x="4849296" y="6476999"/>
                  </a:lnTo>
                  <a:lnTo>
                    <a:pt x="4808122" y="6502399"/>
                  </a:lnTo>
                  <a:lnTo>
                    <a:pt x="4766656" y="6515099"/>
                  </a:lnTo>
                  <a:lnTo>
                    <a:pt x="4724902" y="6540499"/>
                  </a:lnTo>
                  <a:lnTo>
                    <a:pt x="4640548" y="6565899"/>
                  </a:lnTo>
                  <a:lnTo>
                    <a:pt x="4597957" y="6591299"/>
                  </a:lnTo>
                  <a:lnTo>
                    <a:pt x="4112593" y="6730999"/>
                  </a:lnTo>
                  <a:close/>
                </a:path>
                <a:path w="6817359" h="6794500">
                  <a:moveTo>
                    <a:pt x="3975314" y="6756399"/>
                  </a:moveTo>
                  <a:lnTo>
                    <a:pt x="2841866" y="6756399"/>
                  </a:lnTo>
                  <a:lnTo>
                    <a:pt x="2750130" y="6730999"/>
                  </a:lnTo>
                  <a:lnTo>
                    <a:pt x="4067049" y="6730999"/>
                  </a:lnTo>
                  <a:lnTo>
                    <a:pt x="3975314" y="6756399"/>
                  </a:lnTo>
                  <a:close/>
                </a:path>
                <a:path w="6817359" h="6794500">
                  <a:moveTo>
                    <a:pt x="3882744" y="6769099"/>
                  </a:moveTo>
                  <a:lnTo>
                    <a:pt x="2934436" y="6769099"/>
                  </a:lnTo>
                  <a:lnTo>
                    <a:pt x="2888049" y="6756399"/>
                  </a:lnTo>
                  <a:lnTo>
                    <a:pt x="3929131" y="6756399"/>
                  </a:lnTo>
                  <a:lnTo>
                    <a:pt x="3882744" y="6769099"/>
                  </a:lnTo>
                  <a:close/>
                </a:path>
                <a:path w="6817359" h="6794500">
                  <a:moveTo>
                    <a:pt x="3789373" y="6781799"/>
                  </a:moveTo>
                  <a:lnTo>
                    <a:pt x="3027807" y="6781799"/>
                  </a:lnTo>
                  <a:lnTo>
                    <a:pt x="2981024" y="6769099"/>
                  </a:lnTo>
                  <a:lnTo>
                    <a:pt x="3836156" y="6769099"/>
                  </a:lnTo>
                  <a:lnTo>
                    <a:pt x="3789373" y="6781799"/>
                  </a:lnTo>
                  <a:close/>
                </a:path>
                <a:path w="6817359" h="6794500">
                  <a:moveTo>
                    <a:pt x="3695237" y="6794499"/>
                  </a:moveTo>
                  <a:lnTo>
                    <a:pt x="3121942" y="6794499"/>
                  </a:lnTo>
                  <a:lnTo>
                    <a:pt x="3074781" y="6781799"/>
                  </a:lnTo>
                  <a:lnTo>
                    <a:pt x="3742399" y="6781799"/>
                  </a:lnTo>
                  <a:lnTo>
                    <a:pt x="3695237" y="6794499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003" y="1925425"/>
              <a:ext cx="6524598" cy="65245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965" y="760253"/>
              <a:ext cx="4391025" cy="8775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5430" y="2596904"/>
              <a:ext cx="5148657" cy="51434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6951" y="2591763"/>
              <a:ext cx="1109980" cy="5103495"/>
            </a:xfrm>
            <a:custGeom>
              <a:avLst/>
              <a:gdLst/>
              <a:ahLst/>
              <a:cxnLst/>
              <a:rect l="l" t="t" r="r" b="b"/>
              <a:pathLst>
                <a:path w="1109980" h="5103495">
                  <a:moveTo>
                    <a:pt x="1109849" y="56288"/>
                  </a:moveTo>
                  <a:lnTo>
                    <a:pt x="1019881" y="150014"/>
                  </a:lnTo>
                  <a:lnTo>
                    <a:pt x="933410" y="246985"/>
                  </a:lnTo>
                  <a:lnTo>
                    <a:pt x="850558" y="347064"/>
                  </a:lnTo>
                  <a:lnTo>
                    <a:pt x="771439" y="450113"/>
                  </a:lnTo>
                  <a:lnTo>
                    <a:pt x="696155" y="555996"/>
                  </a:lnTo>
                  <a:lnTo>
                    <a:pt x="624806" y="664577"/>
                  </a:lnTo>
                  <a:lnTo>
                    <a:pt x="557491" y="775704"/>
                  </a:lnTo>
                  <a:lnTo>
                    <a:pt x="494304" y="889221"/>
                  </a:lnTo>
                  <a:lnTo>
                    <a:pt x="435326" y="1004981"/>
                  </a:lnTo>
                  <a:lnTo>
                    <a:pt x="380635" y="1122834"/>
                  </a:lnTo>
                  <a:lnTo>
                    <a:pt x="330307" y="1242616"/>
                  </a:lnTo>
                  <a:lnTo>
                    <a:pt x="284412" y="1364158"/>
                  </a:lnTo>
                  <a:lnTo>
                    <a:pt x="243010" y="1487303"/>
                  </a:lnTo>
                  <a:lnTo>
                    <a:pt x="206154" y="1611891"/>
                  </a:lnTo>
                  <a:lnTo>
                    <a:pt x="173897" y="1737749"/>
                  </a:lnTo>
                  <a:lnTo>
                    <a:pt x="146283" y="1864698"/>
                  </a:lnTo>
                  <a:lnTo>
                    <a:pt x="123348" y="1992576"/>
                  </a:lnTo>
                  <a:lnTo>
                    <a:pt x="105121" y="2121217"/>
                  </a:lnTo>
                  <a:lnTo>
                    <a:pt x="91629" y="2250439"/>
                  </a:lnTo>
                  <a:lnTo>
                    <a:pt x="82891" y="2380064"/>
                  </a:lnTo>
                  <a:lnTo>
                    <a:pt x="78916" y="2509921"/>
                  </a:lnTo>
                  <a:lnTo>
                    <a:pt x="79711" y="2639844"/>
                  </a:lnTo>
                  <a:lnTo>
                    <a:pt x="85275" y="2769650"/>
                  </a:lnTo>
                  <a:lnTo>
                    <a:pt x="95600" y="2899157"/>
                  </a:lnTo>
                  <a:lnTo>
                    <a:pt x="110671" y="3028199"/>
                  </a:lnTo>
                  <a:lnTo>
                    <a:pt x="130471" y="3156606"/>
                  </a:lnTo>
                  <a:lnTo>
                    <a:pt x="154971" y="3284200"/>
                  </a:lnTo>
                  <a:lnTo>
                    <a:pt x="184137" y="3410803"/>
                  </a:lnTo>
                  <a:lnTo>
                    <a:pt x="217930" y="3536250"/>
                  </a:lnTo>
                  <a:lnTo>
                    <a:pt x="256307" y="3660377"/>
                  </a:lnTo>
                  <a:lnTo>
                    <a:pt x="299216" y="3783012"/>
                  </a:lnTo>
                  <a:lnTo>
                    <a:pt x="346595" y="3903983"/>
                  </a:lnTo>
                  <a:lnTo>
                    <a:pt x="398382" y="4023134"/>
                  </a:lnTo>
                  <a:lnTo>
                    <a:pt x="454512" y="4140309"/>
                  </a:lnTo>
                  <a:lnTo>
                    <a:pt x="514905" y="4255345"/>
                  </a:lnTo>
                  <a:lnTo>
                    <a:pt x="579477" y="4368080"/>
                  </a:lnTo>
                  <a:lnTo>
                    <a:pt x="648143" y="4478370"/>
                  </a:lnTo>
                  <a:lnTo>
                    <a:pt x="720816" y="4586069"/>
                  </a:lnTo>
                  <a:lnTo>
                    <a:pt x="797393" y="4691028"/>
                  </a:lnTo>
                  <a:lnTo>
                    <a:pt x="877768" y="4793101"/>
                  </a:lnTo>
                  <a:lnTo>
                    <a:pt x="961835" y="4892154"/>
                  </a:lnTo>
                  <a:lnTo>
                    <a:pt x="1049486" y="4988059"/>
                  </a:lnTo>
                  <a:lnTo>
                    <a:pt x="1109849" y="5050178"/>
                  </a:lnTo>
                  <a:lnTo>
                    <a:pt x="1054312" y="5103464"/>
                  </a:lnTo>
                  <a:lnTo>
                    <a:pt x="962309" y="5007714"/>
                  </a:lnTo>
                  <a:lnTo>
                    <a:pt x="873882" y="4908644"/>
                  </a:lnTo>
                  <a:lnTo>
                    <a:pt x="789154" y="4806392"/>
                  </a:lnTo>
                  <a:lnTo>
                    <a:pt x="708243" y="4701102"/>
                  </a:lnTo>
                  <a:lnTo>
                    <a:pt x="631254" y="4592912"/>
                  </a:lnTo>
                  <a:lnTo>
                    <a:pt x="558287" y="4481960"/>
                  </a:lnTo>
                  <a:lnTo>
                    <a:pt x="489445" y="4368404"/>
                  </a:lnTo>
                  <a:lnTo>
                    <a:pt x="424825" y="4252401"/>
                  </a:lnTo>
                  <a:lnTo>
                    <a:pt x="364508" y="4134103"/>
                  </a:lnTo>
                  <a:lnTo>
                    <a:pt x="308576" y="4013663"/>
                  </a:lnTo>
                  <a:lnTo>
                    <a:pt x="257105" y="3891249"/>
                  </a:lnTo>
                  <a:lnTo>
                    <a:pt x="210167" y="3767034"/>
                  </a:lnTo>
                  <a:lnTo>
                    <a:pt x="167824" y="3641178"/>
                  </a:lnTo>
                  <a:lnTo>
                    <a:pt x="130131" y="3513846"/>
                  </a:lnTo>
                  <a:lnTo>
                    <a:pt x="97141" y="3385215"/>
                  </a:lnTo>
                  <a:lnTo>
                    <a:pt x="68899" y="3255466"/>
                  </a:lnTo>
                  <a:lnTo>
                    <a:pt x="45442" y="3124767"/>
                  </a:lnTo>
                  <a:lnTo>
                    <a:pt x="26801" y="2993287"/>
                  </a:lnTo>
                  <a:lnTo>
                    <a:pt x="13002" y="2861212"/>
                  </a:lnTo>
                  <a:lnTo>
                    <a:pt x="4065" y="2728726"/>
                  </a:lnTo>
                  <a:lnTo>
                    <a:pt x="0" y="2596000"/>
                  </a:lnTo>
                  <a:lnTo>
                    <a:pt x="813" y="2463208"/>
                  </a:lnTo>
                  <a:lnTo>
                    <a:pt x="6503" y="2330536"/>
                  </a:lnTo>
                  <a:lnTo>
                    <a:pt x="17063" y="2198169"/>
                  </a:lnTo>
                  <a:lnTo>
                    <a:pt x="32477" y="2066279"/>
                  </a:lnTo>
                  <a:lnTo>
                    <a:pt x="52727" y="1935038"/>
                  </a:lnTo>
                  <a:lnTo>
                    <a:pt x="77784" y="1804629"/>
                  </a:lnTo>
                  <a:lnTo>
                    <a:pt x="107613" y="1675236"/>
                  </a:lnTo>
                  <a:lnTo>
                    <a:pt x="142174" y="1547024"/>
                  </a:lnTo>
                  <a:lnTo>
                    <a:pt x="181424" y="1420163"/>
                  </a:lnTo>
                  <a:lnTo>
                    <a:pt x="225307" y="1294829"/>
                  </a:lnTo>
                  <a:lnTo>
                    <a:pt x="273762" y="1171199"/>
                  </a:lnTo>
                  <a:lnTo>
                    <a:pt x="326726" y="1049431"/>
                  </a:lnTo>
                  <a:lnTo>
                    <a:pt x="384129" y="929685"/>
                  </a:lnTo>
                  <a:lnTo>
                    <a:pt x="445893" y="812128"/>
                  </a:lnTo>
                  <a:lnTo>
                    <a:pt x="511930" y="696925"/>
                  </a:lnTo>
                  <a:lnTo>
                    <a:pt x="582153" y="584226"/>
                  </a:lnTo>
                  <a:lnTo>
                    <a:pt x="656473" y="474177"/>
                  </a:lnTo>
                  <a:lnTo>
                    <a:pt x="734785" y="366932"/>
                  </a:lnTo>
                  <a:lnTo>
                    <a:pt x="816980" y="262641"/>
                  </a:lnTo>
                  <a:lnTo>
                    <a:pt x="902950" y="161440"/>
                  </a:lnTo>
                  <a:lnTo>
                    <a:pt x="992584" y="63460"/>
                  </a:lnTo>
                  <a:lnTo>
                    <a:pt x="1054312" y="0"/>
                  </a:lnTo>
                  <a:lnTo>
                    <a:pt x="1109849" y="56288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6060" y="2353156"/>
              <a:ext cx="490220" cy="5535930"/>
            </a:xfrm>
            <a:custGeom>
              <a:avLst/>
              <a:gdLst/>
              <a:ahLst/>
              <a:cxnLst/>
              <a:rect l="l" t="t" r="r" b="b"/>
              <a:pathLst>
                <a:path w="490219" h="5535930">
                  <a:moveTo>
                    <a:pt x="432041" y="5319522"/>
                  </a:moveTo>
                  <a:lnTo>
                    <a:pt x="426339" y="5269992"/>
                  </a:lnTo>
                  <a:lnTo>
                    <a:pt x="410083" y="5224526"/>
                  </a:lnTo>
                  <a:lnTo>
                    <a:pt x="384581" y="5184419"/>
                  </a:lnTo>
                  <a:lnTo>
                    <a:pt x="351129" y="5150955"/>
                  </a:lnTo>
                  <a:lnTo>
                    <a:pt x="311023" y="5125453"/>
                  </a:lnTo>
                  <a:lnTo>
                    <a:pt x="265557" y="5109210"/>
                  </a:lnTo>
                  <a:lnTo>
                    <a:pt x="216014" y="5103507"/>
                  </a:lnTo>
                  <a:lnTo>
                    <a:pt x="166484" y="5109210"/>
                  </a:lnTo>
                  <a:lnTo>
                    <a:pt x="121018" y="5125453"/>
                  </a:lnTo>
                  <a:lnTo>
                    <a:pt x="80911" y="5150955"/>
                  </a:lnTo>
                  <a:lnTo>
                    <a:pt x="47459" y="5184419"/>
                  </a:lnTo>
                  <a:lnTo>
                    <a:pt x="21958" y="5224526"/>
                  </a:lnTo>
                  <a:lnTo>
                    <a:pt x="5702" y="5269992"/>
                  </a:lnTo>
                  <a:lnTo>
                    <a:pt x="0" y="5319522"/>
                  </a:lnTo>
                  <a:lnTo>
                    <a:pt x="5702" y="5369052"/>
                  </a:lnTo>
                  <a:lnTo>
                    <a:pt x="21958" y="5414530"/>
                  </a:lnTo>
                  <a:lnTo>
                    <a:pt x="47459" y="5454637"/>
                  </a:lnTo>
                  <a:lnTo>
                    <a:pt x="80911" y="5488089"/>
                  </a:lnTo>
                  <a:lnTo>
                    <a:pt x="121018" y="5513590"/>
                  </a:lnTo>
                  <a:lnTo>
                    <a:pt x="166484" y="5529846"/>
                  </a:lnTo>
                  <a:lnTo>
                    <a:pt x="216014" y="5535549"/>
                  </a:lnTo>
                  <a:lnTo>
                    <a:pt x="265557" y="5529846"/>
                  </a:lnTo>
                  <a:lnTo>
                    <a:pt x="311023" y="5513590"/>
                  </a:lnTo>
                  <a:lnTo>
                    <a:pt x="351129" y="5488089"/>
                  </a:lnTo>
                  <a:lnTo>
                    <a:pt x="384581" y="5454637"/>
                  </a:lnTo>
                  <a:lnTo>
                    <a:pt x="410083" y="5414530"/>
                  </a:lnTo>
                  <a:lnTo>
                    <a:pt x="426339" y="5369052"/>
                  </a:lnTo>
                  <a:lnTo>
                    <a:pt x="432041" y="5319522"/>
                  </a:lnTo>
                  <a:close/>
                </a:path>
                <a:path w="490219" h="5535930">
                  <a:moveTo>
                    <a:pt x="489775" y="216014"/>
                  </a:moveTo>
                  <a:lnTo>
                    <a:pt x="484073" y="166484"/>
                  </a:lnTo>
                  <a:lnTo>
                    <a:pt x="467817" y="121018"/>
                  </a:lnTo>
                  <a:lnTo>
                    <a:pt x="442315" y="80911"/>
                  </a:lnTo>
                  <a:lnTo>
                    <a:pt x="408863" y="47459"/>
                  </a:lnTo>
                  <a:lnTo>
                    <a:pt x="368757" y="21958"/>
                  </a:lnTo>
                  <a:lnTo>
                    <a:pt x="323291" y="5702"/>
                  </a:lnTo>
                  <a:lnTo>
                    <a:pt x="273761" y="0"/>
                  </a:lnTo>
                  <a:lnTo>
                    <a:pt x="224218" y="5702"/>
                  </a:lnTo>
                  <a:lnTo>
                    <a:pt x="178752" y="21958"/>
                  </a:lnTo>
                  <a:lnTo>
                    <a:pt x="138645" y="47459"/>
                  </a:lnTo>
                  <a:lnTo>
                    <a:pt x="105194" y="80911"/>
                  </a:lnTo>
                  <a:lnTo>
                    <a:pt x="79692" y="121018"/>
                  </a:lnTo>
                  <a:lnTo>
                    <a:pt x="63436" y="166484"/>
                  </a:lnTo>
                  <a:lnTo>
                    <a:pt x="57734" y="216014"/>
                  </a:lnTo>
                  <a:lnTo>
                    <a:pt x="63436" y="265557"/>
                  </a:lnTo>
                  <a:lnTo>
                    <a:pt x="79692" y="311023"/>
                  </a:lnTo>
                  <a:lnTo>
                    <a:pt x="105194" y="351129"/>
                  </a:lnTo>
                  <a:lnTo>
                    <a:pt x="138645" y="384581"/>
                  </a:lnTo>
                  <a:lnTo>
                    <a:pt x="178752" y="410083"/>
                  </a:lnTo>
                  <a:lnTo>
                    <a:pt x="224218" y="426339"/>
                  </a:lnTo>
                  <a:lnTo>
                    <a:pt x="273761" y="432041"/>
                  </a:lnTo>
                  <a:lnTo>
                    <a:pt x="323291" y="426339"/>
                  </a:lnTo>
                  <a:lnTo>
                    <a:pt x="368757" y="410083"/>
                  </a:lnTo>
                  <a:lnTo>
                    <a:pt x="408863" y="384581"/>
                  </a:lnTo>
                  <a:lnTo>
                    <a:pt x="442315" y="351129"/>
                  </a:lnTo>
                  <a:lnTo>
                    <a:pt x="467817" y="311023"/>
                  </a:lnTo>
                  <a:lnTo>
                    <a:pt x="484073" y="265557"/>
                  </a:lnTo>
                  <a:lnTo>
                    <a:pt x="489775" y="216014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89" y="435113"/>
              <a:ext cx="8447405" cy="9852025"/>
            </a:xfrm>
            <a:custGeom>
              <a:avLst/>
              <a:gdLst/>
              <a:ahLst/>
              <a:cxnLst/>
              <a:rect l="l" t="t" r="r" b="b"/>
              <a:pathLst>
                <a:path w="8447405" h="9852025">
                  <a:moveTo>
                    <a:pt x="2798051" y="9851885"/>
                  </a:moveTo>
                  <a:lnTo>
                    <a:pt x="2786253" y="9785109"/>
                  </a:lnTo>
                  <a:lnTo>
                    <a:pt x="2776080" y="9739287"/>
                  </a:lnTo>
                  <a:lnTo>
                    <a:pt x="2764447" y="9694050"/>
                  </a:lnTo>
                  <a:lnTo>
                    <a:pt x="2751366" y="9649409"/>
                  </a:lnTo>
                  <a:lnTo>
                    <a:pt x="2736875" y="9605378"/>
                  </a:lnTo>
                  <a:lnTo>
                    <a:pt x="2720987" y="9562008"/>
                  </a:lnTo>
                  <a:lnTo>
                    <a:pt x="2703741" y="9519310"/>
                  </a:lnTo>
                  <a:lnTo>
                    <a:pt x="2685173" y="9477311"/>
                  </a:lnTo>
                  <a:lnTo>
                    <a:pt x="2665285" y="9436049"/>
                  </a:lnTo>
                  <a:lnTo>
                    <a:pt x="2644114" y="9395536"/>
                  </a:lnTo>
                  <a:lnTo>
                    <a:pt x="2621699" y="9355798"/>
                  </a:lnTo>
                  <a:lnTo>
                    <a:pt x="2598051" y="9316872"/>
                  </a:lnTo>
                  <a:lnTo>
                    <a:pt x="2573197" y="9278785"/>
                  </a:lnTo>
                  <a:lnTo>
                    <a:pt x="2547162" y="9241549"/>
                  </a:lnTo>
                  <a:lnTo>
                    <a:pt x="2519984" y="9205201"/>
                  </a:lnTo>
                  <a:lnTo>
                    <a:pt x="2491676" y="9169768"/>
                  </a:lnTo>
                  <a:lnTo>
                    <a:pt x="2462276" y="9135275"/>
                  </a:lnTo>
                  <a:lnTo>
                    <a:pt x="2431808" y="9101747"/>
                  </a:lnTo>
                  <a:lnTo>
                    <a:pt x="2400287" y="9069222"/>
                  </a:lnTo>
                  <a:lnTo>
                    <a:pt x="2367750" y="9037701"/>
                  </a:lnTo>
                  <a:lnTo>
                    <a:pt x="2334222" y="9007234"/>
                  </a:lnTo>
                  <a:lnTo>
                    <a:pt x="2299728" y="8977833"/>
                  </a:lnTo>
                  <a:lnTo>
                    <a:pt x="2264295" y="8949525"/>
                  </a:lnTo>
                  <a:lnTo>
                    <a:pt x="2227961" y="8922347"/>
                  </a:lnTo>
                  <a:lnTo>
                    <a:pt x="2190724" y="8896312"/>
                  </a:lnTo>
                  <a:lnTo>
                    <a:pt x="2152637" y="8871458"/>
                  </a:lnTo>
                  <a:lnTo>
                    <a:pt x="2113711" y="8847811"/>
                  </a:lnTo>
                  <a:lnTo>
                    <a:pt x="2073973" y="8825382"/>
                  </a:lnTo>
                  <a:lnTo>
                    <a:pt x="2033460" y="8804224"/>
                  </a:lnTo>
                  <a:lnTo>
                    <a:pt x="1992198" y="8784336"/>
                  </a:lnTo>
                  <a:lnTo>
                    <a:pt x="1950199" y="8765756"/>
                  </a:lnTo>
                  <a:lnTo>
                    <a:pt x="1907501" y="8748522"/>
                  </a:lnTo>
                  <a:lnTo>
                    <a:pt x="1864118" y="8732634"/>
                  </a:lnTo>
                  <a:lnTo>
                    <a:pt x="1820100" y="8718144"/>
                  </a:lnTo>
                  <a:lnTo>
                    <a:pt x="1775460" y="8705063"/>
                  </a:lnTo>
                  <a:lnTo>
                    <a:pt x="1730209" y="8693429"/>
                  </a:lnTo>
                  <a:lnTo>
                    <a:pt x="1684401" y="8683257"/>
                  </a:lnTo>
                  <a:lnTo>
                    <a:pt x="1638046" y="8674570"/>
                  </a:lnTo>
                  <a:lnTo>
                    <a:pt x="1591170" y="8667407"/>
                  </a:lnTo>
                  <a:lnTo>
                    <a:pt x="1543799" y="8661794"/>
                  </a:lnTo>
                  <a:lnTo>
                    <a:pt x="1495971" y="8657755"/>
                  </a:lnTo>
                  <a:lnTo>
                    <a:pt x="1447711" y="8655304"/>
                  </a:lnTo>
                  <a:lnTo>
                    <a:pt x="1399032" y="8654478"/>
                  </a:lnTo>
                  <a:lnTo>
                    <a:pt x="1350352" y="8655304"/>
                  </a:lnTo>
                  <a:lnTo>
                    <a:pt x="1302080" y="8657755"/>
                  </a:lnTo>
                  <a:lnTo>
                    <a:pt x="1254252" y="8661794"/>
                  </a:lnTo>
                  <a:lnTo>
                    <a:pt x="1206881" y="8667407"/>
                  </a:lnTo>
                  <a:lnTo>
                    <a:pt x="1160005" y="8674570"/>
                  </a:lnTo>
                  <a:lnTo>
                    <a:pt x="1113650" y="8683257"/>
                  </a:lnTo>
                  <a:lnTo>
                    <a:pt x="1067841" y="8693429"/>
                  </a:lnTo>
                  <a:lnTo>
                    <a:pt x="1022604" y="8705063"/>
                  </a:lnTo>
                  <a:lnTo>
                    <a:pt x="977950" y="8718144"/>
                  </a:lnTo>
                  <a:lnTo>
                    <a:pt x="933932" y="8732634"/>
                  </a:lnTo>
                  <a:lnTo>
                    <a:pt x="890549" y="8748522"/>
                  </a:lnTo>
                  <a:lnTo>
                    <a:pt x="847852" y="8765756"/>
                  </a:lnTo>
                  <a:lnTo>
                    <a:pt x="805865" y="8784336"/>
                  </a:lnTo>
                  <a:lnTo>
                    <a:pt x="764590" y="8804224"/>
                  </a:lnTo>
                  <a:lnTo>
                    <a:pt x="724077" y="8825382"/>
                  </a:lnTo>
                  <a:lnTo>
                    <a:pt x="684352" y="8847811"/>
                  </a:lnTo>
                  <a:lnTo>
                    <a:pt x="645426" y="8871458"/>
                  </a:lnTo>
                  <a:lnTo>
                    <a:pt x="607326" y="8896312"/>
                  </a:lnTo>
                  <a:lnTo>
                    <a:pt x="570103" y="8922347"/>
                  </a:lnTo>
                  <a:lnTo>
                    <a:pt x="533755" y="8949525"/>
                  </a:lnTo>
                  <a:lnTo>
                    <a:pt x="498322" y="8977833"/>
                  </a:lnTo>
                  <a:lnTo>
                    <a:pt x="463829" y="9007234"/>
                  </a:lnTo>
                  <a:lnTo>
                    <a:pt x="430301" y="9037701"/>
                  </a:lnTo>
                  <a:lnTo>
                    <a:pt x="397764" y="9069222"/>
                  </a:lnTo>
                  <a:lnTo>
                    <a:pt x="366255" y="9101747"/>
                  </a:lnTo>
                  <a:lnTo>
                    <a:pt x="335775" y="9135275"/>
                  </a:lnTo>
                  <a:lnTo>
                    <a:pt x="306374" y="9169768"/>
                  </a:lnTo>
                  <a:lnTo>
                    <a:pt x="278066" y="9205201"/>
                  </a:lnTo>
                  <a:lnTo>
                    <a:pt x="250888" y="9241549"/>
                  </a:lnTo>
                  <a:lnTo>
                    <a:pt x="224866" y="9278785"/>
                  </a:lnTo>
                  <a:lnTo>
                    <a:pt x="200012" y="9316872"/>
                  </a:lnTo>
                  <a:lnTo>
                    <a:pt x="176352" y="9355798"/>
                  </a:lnTo>
                  <a:lnTo>
                    <a:pt x="153936" y="9395536"/>
                  </a:lnTo>
                  <a:lnTo>
                    <a:pt x="132765" y="9436049"/>
                  </a:lnTo>
                  <a:lnTo>
                    <a:pt x="112877" y="9477311"/>
                  </a:lnTo>
                  <a:lnTo>
                    <a:pt x="94310" y="9519310"/>
                  </a:lnTo>
                  <a:lnTo>
                    <a:pt x="77063" y="9562008"/>
                  </a:lnTo>
                  <a:lnTo>
                    <a:pt x="61188" y="9605378"/>
                  </a:lnTo>
                  <a:lnTo>
                    <a:pt x="46685" y="9649409"/>
                  </a:lnTo>
                  <a:lnTo>
                    <a:pt x="33616" y="9694050"/>
                  </a:lnTo>
                  <a:lnTo>
                    <a:pt x="21971" y="9739287"/>
                  </a:lnTo>
                  <a:lnTo>
                    <a:pt x="11798" y="9785109"/>
                  </a:lnTo>
                  <a:lnTo>
                    <a:pt x="3124" y="9831464"/>
                  </a:lnTo>
                  <a:lnTo>
                    <a:pt x="0" y="9851885"/>
                  </a:lnTo>
                  <a:lnTo>
                    <a:pt x="2798051" y="9851885"/>
                  </a:lnTo>
                  <a:close/>
                </a:path>
                <a:path w="8447405" h="9852025">
                  <a:moveTo>
                    <a:pt x="2889542" y="593585"/>
                  </a:moveTo>
                  <a:lnTo>
                    <a:pt x="2887573" y="544906"/>
                  </a:lnTo>
                  <a:lnTo>
                    <a:pt x="2881769" y="497306"/>
                  </a:lnTo>
                  <a:lnTo>
                    <a:pt x="2872282" y="450938"/>
                  </a:lnTo>
                  <a:lnTo>
                    <a:pt x="2859278" y="405968"/>
                  </a:lnTo>
                  <a:lnTo>
                    <a:pt x="2842895" y="362534"/>
                  </a:lnTo>
                  <a:lnTo>
                    <a:pt x="2823286" y="320802"/>
                  </a:lnTo>
                  <a:lnTo>
                    <a:pt x="2800604" y="280911"/>
                  </a:lnTo>
                  <a:lnTo>
                    <a:pt x="2775013" y="243014"/>
                  </a:lnTo>
                  <a:lnTo>
                    <a:pt x="2746641" y="207289"/>
                  </a:lnTo>
                  <a:lnTo>
                    <a:pt x="2715679" y="173850"/>
                  </a:lnTo>
                  <a:lnTo>
                    <a:pt x="2682252" y="142887"/>
                  </a:lnTo>
                  <a:lnTo>
                    <a:pt x="2646515" y="114528"/>
                  </a:lnTo>
                  <a:lnTo>
                    <a:pt x="2608618" y="88925"/>
                  </a:lnTo>
                  <a:lnTo>
                    <a:pt x="2568727" y="66255"/>
                  </a:lnTo>
                  <a:lnTo>
                    <a:pt x="2526995" y="46647"/>
                  </a:lnTo>
                  <a:lnTo>
                    <a:pt x="2483561" y="30251"/>
                  </a:lnTo>
                  <a:lnTo>
                    <a:pt x="2438590" y="17246"/>
                  </a:lnTo>
                  <a:lnTo>
                    <a:pt x="2392222" y="7759"/>
                  </a:lnTo>
                  <a:lnTo>
                    <a:pt x="2344623" y="1955"/>
                  </a:lnTo>
                  <a:lnTo>
                    <a:pt x="2295944" y="0"/>
                  </a:lnTo>
                  <a:lnTo>
                    <a:pt x="2247252" y="1955"/>
                  </a:lnTo>
                  <a:lnTo>
                    <a:pt x="2199652" y="7759"/>
                  </a:lnTo>
                  <a:lnTo>
                    <a:pt x="2153297" y="17246"/>
                  </a:lnTo>
                  <a:lnTo>
                    <a:pt x="2108314" y="30251"/>
                  </a:lnTo>
                  <a:lnTo>
                    <a:pt x="2064880" y="46647"/>
                  </a:lnTo>
                  <a:lnTo>
                    <a:pt x="2023148" y="66255"/>
                  </a:lnTo>
                  <a:lnTo>
                    <a:pt x="1983257" y="88925"/>
                  </a:lnTo>
                  <a:lnTo>
                    <a:pt x="1945373" y="114528"/>
                  </a:lnTo>
                  <a:lnTo>
                    <a:pt x="1909635" y="142887"/>
                  </a:lnTo>
                  <a:lnTo>
                    <a:pt x="1876209" y="173850"/>
                  </a:lnTo>
                  <a:lnTo>
                    <a:pt x="1845233" y="207289"/>
                  </a:lnTo>
                  <a:lnTo>
                    <a:pt x="1816874" y="243014"/>
                  </a:lnTo>
                  <a:lnTo>
                    <a:pt x="1791271" y="280911"/>
                  </a:lnTo>
                  <a:lnTo>
                    <a:pt x="1768602" y="320802"/>
                  </a:lnTo>
                  <a:lnTo>
                    <a:pt x="1748993" y="362534"/>
                  </a:lnTo>
                  <a:lnTo>
                    <a:pt x="1732610" y="405968"/>
                  </a:lnTo>
                  <a:lnTo>
                    <a:pt x="1719592" y="450938"/>
                  </a:lnTo>
                  <a:lnTo>
                    <a:pt x="1710118" y="497306"/>
                  </a:lnTo>
                  <a:lnTo>
                    <a:pt x="1704314" y="544906"/>
                  </a:lnTo>
                  <a:lnTo>
                    <a:pt x="1702346" y="593585"/>
                  </a:lnTo>
                  <a:lnTo>
                    <a:pt x="1704314" y="642277"/>
                  </a:lnTo>
                  <a:lnTo>
                    <a:pt x="1710118" y="689876"/>
                  </a:lnTo>
                  <a:lnTo>
                    <a:pt x="1719592" y="736244"/>
                  </a:lnTo>
                  <a:lnTo>
                    <a:pt x="1732610" y="781215"/>
                  </a:lnTo>
                  <a:lnTo>
                    <a:pt x="1748993" y="824649"/>
                  </a:lnTo>
                  <a:lnTo>
                    <a:pt x="1768602" y="866381"/>
                  </a:lnTo>
                  <a:lnTo>
                    <a:pt x="1791271" y="906272"/>
                  </a:lnTo>
                  <a:lnTo>
                    <a:pt x="1816874" y="944156"/>
                  </a:lnTo>
                  <a:lnTo>
                    <a:pt x="1845233" y="979893"/>
                  </a:lnTo>
                  <a:lnTo>
                    <a:pt x="1876209" y="1013333"/>
                  </a:lnTo>
                  <a:lnTo>
                    <a:pt x="1909635" y="1044295"/>
                  </a:lnTo>
                  <a:lnTo>
                    <a:pt x="1945373" y="1072654"/>
                  </a:lnTo>
                  <a:lnTo>
                    <a:pt x="1983257" y="1098257"/>
                  </a:lnTo>
                  <a:lnTo>
                    <a:pt x="2023148" y="1120927"/>
                  </a:lnTo>
                  <a:lnTo>
                    <a:pt x="2064880" y="1140536"/>
                  </a:lnTo>
                  <a:lnTo>
                    <a:pt x="2108314" y="1156931"/>
                  </a:lnTo>
                  <a:lnTo>
                    <a:pt x="2153297" y="1169936"/>
                  </a:lnTo>
                  <a:lnTo>
                    <a:pt x="2199652" y="1179423"/>
                  </a:lnTo>
                  <a:lnTo>
                    <a:pt x="2247252" y="1185214"/>
                  </a:lnTo>
                  <a:lnTo>
                    <a:pt x="2295944" y="1187183"/>
                  </a:lnTo>
                  <a:lnTo>
                    <a:pt x="2344623" y="1185214"/>
                  </a:lnTo>
                  <a:lnTo>
                    <a:pt x="2392222" y="1179423"/>
                  </a:lnTo>
                  <a:lnTo>
                    <a:pt x="2438590" y="1169936"/>
                  </a:lnTo>
                  <a:lnTo>
                    <a:pt x="2483561" y="1156931"/>
                  </a:lnTo>
                  <a:lnTo>
                    <a:pt x="2526995" y="1140536"/>
                  </a:lnTo>
                  <a:lnTo>
                    <a:pt x="2568727" y="1120927"/>
                  </a:lnTo>
                  <a:lnTo>
                    <a:pt x="2608618" y="1098257"/>
                  </a:lnTo>
                  <a:lnTo>
                    <a:pt x="2646515" y="1072654"/>
                  </a:lnTo>
                  <a:lnTo>
                    <a:pt x="2682252" y="1044295"/>
                  </a:lnTo>
                  <a:lnTo>
                    <a:pt x="2715679" y="1013333"/>
                  </a:lnTo>
                  <a:lnTo>
                    <a:pt x="2746641" y="979893"/>
                  </a:lnTo>
                  <a:lnTo>
                    <a:pt x="2775013" y="944156"/>
                  </a:lnTo>
                  <a:lnTo>
                    <a:pt x="2800604" y="906272"/>
                  </a:lnTo>
                  <a:lnTo>
                    <a:pt x="2823286" y="866381"/>
                  </a:lnTo>
                  <a:lnTo>
                    <a:pt x="2842895" y="824649"/>
                  </a:lnTo>
                  <a:lnTo>
                    <a:pt x="2859278" y="781215"/>
                  </a:lnTo>
                  <a:lnTo>
                    <a:pt x="2872282" y="736244"/>
                  </a:lnTo>
                  <a:lnTo>
                    <a:pt x="2881769" y="689876"/>
                  </a:lnTo>
                  <a:lnTo>
                    <a:pt x="2887573" y="642277"/>
                  </a:lnTo>
                  <a:lnTo>
                    <a:pt x="2889542" y="593585"/>
                  </a:lnTo>
                  <a:close/>
                </a:path>
                <a:path w="8447405" h="9852025">
                  <a:moveTo>
                    <a:pt x="8447265" y="8801468"/>
                  </a:moveTo>
                  <a:lnTo>
                    <a:pt x="8445119" y="8753653"/>
                  </a:lnTo>
                  <a:lnTo>
                    <a:pt x="8438807" y="8707044"/>
                  </a:lnTo>
                  <a:lnTo>
                    <a:pt x="8428495" y="8661819"/>
                  </a:lnTo>
                  <a:lnTo>
                    <a:pt x="8414398" y="8618169"/>
                  </a:lnTo>
                  <a:lnTo>
                    <a:pt x="8396694" y="8576285"/>
                  </a:lnTo>
                  <a:lnTo>
                    <a:pt x="8375548" y="8536343"/>
                  </a:lnTo>
                  <a:lnTo>
                    <a:pt x="8351164" y="8498522"/>
                  </a:lnTo>
                  <a:lnTo>
                    <a:pt x="8323720" y="8463026"/>
                  </a:lnTo>
                  <a:lnTo>
                    <a:pt x="8293417" y="8430031"/>
                  </a:lnTo>
                  <a:lnTo>
                    <a:pt x="8260410" y="8399716"/>
                  </a:lnTo>
                  <a:lnTo>
                    <a:pt x="8224914" y="8372272"/>
                  </a:lnTo>
                  <a:lnTo>
                    <a:pt x="8187106" y="8347888"/>
                  </a:lnTo>
                  <a:lnTo>
                    <a:pt x="8147151" y="8326755"/>
                  </a:lnTo>
                  <a:lnTo>
                    <a:pt x="8105267" y="8309038"/>
                  </a:lnTo>
                  <a:lnTo>
                    <a:pt x="8061617" y="8294941"/>
                  </a:lnTo>
                  <a:lnTo>
                    <a:pt x="8016392" y="8284642"/>
                  </a:lnTo>
                  <a:lnTo>
                    <a:pt x="7969783" y="8278317"/>
                  </a:lnTo>
                  <a:lnTo>
                    <a:pt x="7921980" y="8276171"/>
                  </a:lnTo>
                  <a:lnTo>
                    <a:pt x="7874165" y="8278317"/>
                  </a:lnTo>
                  <a:lnTo>
                    <a:pt x="7827556" y="8284642"/>
                  </a:lnTo>
                  <a:lnTo>
                    <a:pt x="7782331" y="8294941"/>
                  </a:lnTo>
                  <a:lnTo>
                    <a:pt x="7738681" y="8309038"/>
                  </a:lnTo>
                  <a:lnTo>
                    <a:pt x="7696797" y="8326755"/>
                  </a:lnTo>
                  <a:lnTo>
                    <a:pt x="7656855" y="8347888"/>
                  </a:lnTo>
                  <a:lnTo>
                    <a:pt x="7619035" y="8372272"/>
                  </a:lnTo>
                  <a:lnTo>
                    <a:pt x="7583538" y="8399716"/>
                  </a:lnTo>
                  <a:lnTo>
                    <a:pt x="7550544" y="8430031"/>
                  </a:lnTo>
                  <a:lnTo>
                    <a:pt x="7520229" y="8463026"/>
                  </a:lnTo>
                  <a:lnTo>
                    <a:pt x="7492784" y="8498522"/>
                  </a:lnTo>
                  <a:lnTo>
                    <a:pt x="7468400" y="8536343"/>
                  </a:lnTo>
                  <a:lnTo>
                    <a:pt x="7447267" y="8576285"/>
                  </a:lnTo>
                  <a:lnTo>
                    <a:pt x="7429551" y="8618169"/>
                  </a:lnTo>
                  <a:lnTo>
                    <a:pt x="7415454" y="8661819"/>
                  </a:lnTo>
                  <a:lnTo>
                    <a:pt x="7405154" y="8707044"/>
                  </a:lnTo>
                  <a:lnTo>
                    <a:pt x="7398829" y="8753653"/>
                  </a:lnTo>
                  <a:lnTo>
                    <a:pt x="7396683" y="8801468"/>
                  </a:lnTo>
                  <a:lnTo>
                    <a:pt x="7398829" y="8849271"/>
                  </a:lnTo>
                  <a:lnTo>
                    <a:pt x="7405154" y="8895880"/>
                  </a:lnTo>
                  <a:lnTo>
                    <a:pt x="7415454" y="8941105"/>
                  </a:lnTo>
                  <a:lnTo>
                    <a:pt x="7429551" y="8984755"/>
                  </a:lnTo>
                  <a:lnTo>
                    <a:pt x="7447267" y="9026639"/>
                  </a:lnTo>
                  <a:lnTo>
                    <a:pt x="7468400" y="9066581"/>
                  </a:lnTo>
                  <a:lnTo>
                    <a:pt x="7492784" y="9104401"/>
                  </a:lnTo>
                  <a:lnTo>
                    <a:pt x="7520229" y="9139898"/>
                  </a:lnTo>
                  <a:lnTo>
                    <a:pt x="7550544" y="9172892"/>
                  </a:lnTo>
                  <a:lnTo>
                    <a:pt x="7583538" y="9203207"/>
                  </a:lnTo>
                  <a:lnTo>
                    <a:pt x="7619035" y="9230652"/>
                  </a:lnTo>
                  <a:lnTo>
                    <a:pt x="7656855" y="9255036"/>
                  </a:lnTo>
                  <a:lnTo>
                    <a:pt x="7696797" y="9276182"/>
                  </a:lnTo>
                  <a:lnTo>
                    <a:pt x="7738681" y="9293885"/>
                  </a:lnTo>
                  <a:lnTo>
                    <a:pt x="7782331" y="9307982"/>
                  </a:lnTo>
                  <a:lnTo>
                    <a:pt x="7827556" y="9318295"/>
                  </a:lnTo>
                  <a:lnTo>
                    <a:pt x="7874165" y="9324607"/>
                  </a:lnTo>
                  <a:lnTo>
                    <a:pt x="7921980" y="9326753"/>
                  </a:lnTo>
                  <a:lnTo>
                    <a:pt x="7969783" y="9324607"/>
                  </a:lnTo>
                  <a:lnTo>
                    <a:pt x="8016392" y="9318295"/>
                  </a:lnTo>
                  <a:lnTo>
                    <a:pt x="8061617" y="9307982"/>
                  </a:lnTo>
                  <a:lnTo>
                    <a:pt x="8105267" y="9293885"/>
                  </a:lnTo>
                  <a:lnTo>
                    <a:pt x="8147151" y="9276182"/>
                  </a:lnTo>
                  <a:lnTo>
                    <a:pt x="8187106" y="9255036"/>
                  </a:lnTo>
                  <a:lnTo>
                    <a:pt x="8224914" y="9230652"/>
                  </a:lnTo>
                  <a:lnTo>
                    <a:pt x="8260410" y="9203207"/>
                  </a:lnTo>
                  <a:lnTo>
                    <a:pt x="8293417" y="9172892"/>
                  </a:lnTo>
                  <a:lnTo>
                    <a:pt x="8323720" y="9139898"/>
                  </a:lnTo>
                  <a:lnTo>
                    <a:pt x="8351164" y="9104401"/>
                  </a:lnTo>
                  <a:lnTo>
                    <a:pt x="8375548" y="9066581"/>
                  </a:lnTo>
                  <a:lnTo>
                    <a:pt x="8396694" y="9026639"/>
                  </a:lnTo>
                  <a:lnTo>
                    <a:pt x="8414398" y="8984755"/>
                  </a:lnTo>
                  <a:lnTo>
                    <a:pt x="8428495" y="8941105"/>
                  </a:lnTo>
                  <a:lnTo>
                    <a:pt x="8438807" y="8895880"/>
                  </a:lnTo>
                  <a:lnTo>
                    <a:pt x="8445119" y="8849271"/>
                  </a:lnTo>
                  <a:lnTo>
                    <a:pt x="8447265" y="8801468"/>
                  </a:lnTo>
                  <a:close/>
                </a:path>
              </a:pathLst>
            </a:custGeom>
            <a:solidFill>
              <a:srgbClr val="F12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42771" y="0"/>
              <a:ext cx="1794510" cy="897255"/>
            </a:xfrm>
            <a:custGeom>
              <a:avLst/>
              <a:gdLst/>
              <a:ahLst/>
              <a:cxnLst/>
              <a:rect l="l" t="t" r="r" b="b"/>
              <a:pathLst>
                <a:path w="1794509" h="897255">
                  <a:moveTo>
                    <a:pt x="897151" y="897151"/>
                  </a:moveTo>
                  <a:lnTo>
                    <a:pt x="849504" y="895908"/>
                  </a:lnTo>
                  <a:lnTo>
                    <a:pt x="802505" y="892218"/>
                  </a:lnTo>
                  <a:lnTo>
                    <a:pt x="756216" y="886145"/>
                  </a:lnTo>
                  <a:lnTo>
                    <a:pt x="710698" y="877750"/>
                  </a:lnTo>
                  <a:lnTo>
                    <a:pt x="666015" y="867095"/>
                  </a:lnTo>
                  <a:lnTo>
                    <a:pt x="622227" y="854243"/>
                  </a:lnTo>
                  <a:lnTo>
                    <a:pt x="579396" y="839254"/>
                  </a:lnTo>
                  <a:lnTo>
                    <a:pt x="537586" y="822192"/>
                  </a:lnTo>
                  <a:lnTo>
                    <a:pt x="496857" y="803118"/>
                  </a:lnTo>
                  <a:lnTo>
                    <a:pt x="457272" y="782094"/>
                  </a:lnTo>
                  <a:lnTo>
                    <a:pt x="418892" y="759183"/>
                  </a:lnTo>
                  <a:lnTo>
                    <a:pt x="381781" y="734445"/>
                  </a:lnTo>
                  <a:lnTo>
                    <a:pt x="345999" y="707944"/>
                  </a:lnTo>
                  <a:lnTo>
                    <a:pt x="311609" y="679741"/>
                  </a:lnTo>
                  <a:lnTo>
                    <a:pt x="278673" y="649898"/>
                  </a:lnTo>
                  <a:lnTo>
                    <a:pt x="247252" y="618478"/>
                  </a:lnTo>
                  <a:lnTo>
                    <a:pt x="217410" y="585542"/>
                  </a:lnTo>
                  <a:lnTo>
                    <a:pt x="189207" y="551152"/>
                  </a:lnTo>
                  <a:lnTo>
                    <a:pt x="162705" y="515370"/>
                  </a:lnTo>
                  <a:lnTo>
                    <a:pt x="137968" y="478258"/>
                  </a:lnTo>
                  <a:lnTo>
                    <a:pt x="115056" y="439879"/>
                  </a:lnTo>
                  <a:lnTo>
                    <a:pt x="94033" y="400294"/>
                  </a:lnTo>
                  <a:lnTo>
                    <a:pt x="74959" y="359565"/>
                  </a:lnTo>
                  <a:lnTo>
                    <a:pt x="57896" y="317755"/>
                  </a:lnTo>
                  <a:lnTo>
                    <a:pt x="42908" y="274924"/>
                  </a:lnTo>
                  <a:lnTo>
                    <a:pt x="30055" y="231136"/>
                  </a:lnTo>
                  <a:lnTo>
                    <a:pt x="19401" y="186452"/>
                  </a:lnTo>
                  <a:lnTo>
                    <a:pt x="11006" y="140935"/>
                  </a:lnTo>
                  <a:lnTo>
                    <a:pt x="4932" y="94645"/>
                  </a:lnTo>
                  <a:lnTo>
                    <a:pt x="1243" y="47646"/>
                  </a:lnTo>
                  <a:lnTo>
                    <a:pt x="0" y="0"/>
                  </a:lnTo>
                  <a:lnTo>
                    <a:pt x="1794303" y="0"/>
                  </a:lnTo>
                  <a:lnTo>
                    <a:pt x="1793059" y="47646"/>
                  </a:lnTo>
                  <a:lnTo>
                    <a:pt x="1789370" y="94645"/>
                  </a:lnTo>
                  <a:lnTo>
                    <a:pt x="1783297" y="140935"/>
                  </a:lnTo>
                  <a:lnTo>
                    <a:pt x="1774902" y="186452"/>
                  </a:lnTo>
                  <a:lnTo>
                    <a:pt x="1764247" y="231136"/>
                  </a:lnTo>
                  <a:lnTo>
                    <a:pt x="1751394" y="274924"/>
                  </a:lnTo>
                  <a:lnTo>
                    <a:pt x="1736406" y="317755"/>
                  </a:lnTo>
                  <a:lnTo>
                    <a:pt x="1719344" y="359565"/>
                  </a:lnTo>
                  <a:lnTo>
                    <a:pt x="1700270" y="400294"/>
                  </a:lnTo>
                  <a:lnTo>
                    <a:pt x="1679246" y="439879"/>
                  </a:lnTo>
                  <a:lnTo>
                    <a:pt x="1656334" y="478258"/>
                  </a:lnTo>
                  <a:lnTo>
                    <a:pt x="1631597" y="515370"/>
                  </a:lnTo>
                  <a:lnTo>
                    <a:pt x="1605096" y="551152"/>
                  </a:lnTo>
                  <a:lnTo>
                    <a:pt x="1576893" y="585542"/>
                  </a:lnTo>
                  <a:lnTo>
                    <a:pt x="1547050" y="618478"/>
                  </a:lnTo>
                  <a:lnTo>
                    <a:pt x="1515630" y="649898"/>
                  </a:lnTo>
                  <a:lnTo>
                    <a:pt x="1482693" y="679741"/>
                  </a:lnTo>
                  <a:lnTo>
                    <a:pt x="1448303" y="707944"/>
                  </a:lnTo>
                  <a:lnTo>
                    <a:pt x="1412522" y="734445"/>
                  </a:lnTo>
                  <a:lnTo>
                    <a:pt x="1375410" y="759183"/>
                  </a:lnTo>
                  <a:lnTo>
                    <a:pt x="1337031" y="782094"/>
                  </a:lnTo>
                  <a:lnTo>
                    <a:pt x="1297446" y="803118"/>
                  </a:lnTo>
                  <a:lnTo>
                    <a:pt x="1256717" y="822192"/>
                  </a:lnTo>
                  <a:lnTo>
                    <a:pt x="1214906" y="839254"/>
                  </a:lnTo>
                  <a:lnTo>
                    <a:pt x="1172076" y="854243"/>
                  </a:lnTo>
                  <a:lnTo>
                    <a:pt x="1128288" y="867095"/>
                  </a:lnTo>
                  <a:lnTo>
                    <a:pt x="1083604" y="877750"/>
                  </a:lnTo>
                  <a:lnTo>
                    <a:pt x="1038086" y="886145"/>
                  </a:lnTo>
                  <a:lnTo>
                    <a:pt x="991797" y="892218"/>
                  </a:lnTo>
                  <a:lnTo>
                    <a:pt x="944798" y="895908"/>
                  </a:lnTo>
                  <a:lnTo>
                    <a:pt x="897151" y="897151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59949" y="5723258"/>
            <a:ext cx="8128050" cy="10999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97527" y="8337301"/>
            <a:ext cx="793105" cy="79310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039554" y="57838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3834" y="57838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68115" y="57838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2395" y="57838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96676" y="57838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39554" y="143551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39554" y="122123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9554" y="100694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39554" y="79266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3834" y="143551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3834" y="122123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53834" y="100694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3834" y="79266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68115" y="143551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8115" y="122123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68115" y="100694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68115" y="79266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2395" y="143551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2395" y="122123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2395" y="100694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2395" y="79266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96676" y="143551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96676" y="122123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96676" y="100694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96676" y="79266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497506" y="8473544"/>
            <a:ext cx="68453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 dirty="0">
                <a:latin typeface="Tahoma"/>
                <a:cs typeface="Tahoma"/>
                <a:hlinkClick r:id="rId8"/>
              </a:rPr>
              <a:t>atendimentopadem@governo.mg.gov.br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286759" y="843942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01040" y="843942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15319" y="843942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29600" y="843942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43881" y="843942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86759" y="929654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86759" y="908226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6759" y="886798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86759" y="86537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01040" y="929654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01040" y="908226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01040" y="886798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01040" y="86537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15319" y="929654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15319" y="908226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15319" y="886798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15319" y="86537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29600" y="929654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29600" y="908226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29600" y="886798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29600" y="86537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2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43881" y="929654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6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43881" y="908226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43881" y="886798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3"/>
                </a:moveTo>
                <a:lnTo>
                  <a:pt x="20710" y="47753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43881" y="86537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7042" y="47752"/>
                </a:moveTo>
                <a:lnTo>
                  <a:pt x="20710" y="47752"/>
                </a:lnTo>
                <a:lnTo>
                  <a:pt x="17664" y="47147"/>
                </a:lnTo>
                <a:lnTo>
                  <a:pt x="0" y="27042"/>
                </a:lnTo>
                <a:lnTo>
                  <a:pt x="0" y="20710"/>
                </a:lnTo>
                <a:lnTo>
                  <a:pt x="20710" y="0"/>
                </a:lnTo>
                <a:lnTo>
                  <a:pt x="27042" y="0"/>
                </a:lnTo>
                <a:lnTo>
                  <a:pt x="47753" y="23876"/>
                </a:lnTo>
                <a:lnTo>
                  <a:pt x="47753" y="27042"/>
                </a:lnTo>
                <a:lnTo>
                  <a:pt x="27042" y="4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9131300" y="2664091"/>
            <a:ext cx="8072120" cy="133478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229"/>
              </a:spcBef>
              <a:tabLst>
                <a:tab pos="1899920" algn="l"/>
                <a:tab pos="3564890" algn="l"/>
                <a:tab pos="4232275" algn="l"/>
              </a:tabLst>
            </a:pPr>
            <a:r>
              <a:rPr sz="4400" spc="110" dirty="0">
                <a:solidFill>
                  <a:srgbClr val="000000"/>
                </a:solidFill>
              </a:rPr>
              <a:t>Dicas</a:t>
            </a:r>
            <a:r>
              <a:rPr sz="4400" dirty="0">
                <a:solidFill>
                  <a:srgbClr val="000000"/>
                </a:solidFill>
              </a:rPr>
              <a:t>	</a:t>
            </a:r>
            <a:r>
              <a:rPr sz="4400" spc="185" dirty="0">
                <a:solidFill>
                  <a:srgbClr val="000000"/>
                </a:solidFill>
              </a:rPr>
              <a:t>para</a:t>
            </a:r>
            <a:r>
              <a:rPr sz="4400" dirty="0">
                <a:solidFill>
                  <a:srgbClr val="000000"/>
                </a:solidFill>
              </a:rPr>
              <a:t>	</a:t>
            </a:r>
            <a:r>
              <a:rPr sz="4400" spc="290" dirty="0">
                <a:solidFill>
                  <a:srgbClr val="000000"/>
                </a:solidFill>
              </a:rPr>
              <a:t>a</a:t>
            </a:r>
            <a:r>
              <a:rPr sz="4400" dirty="0">
                <a:solidFill>
                  <a:srgbClr val="000000"/>
                </a:solidFill>
              </a:rPr>
              <a:t>	</a:t>
            </a:r>
            <a:r>
              <a:rPr sz="4400" spc="114" dirty="0">
                <a:solidFill>
                  <a:srgbClr val="000000"/>
                </a:solidFill>
              </a:rPr>
              <a:t>formalização </a:t>
            </a:r>
            <a:r>
              <a:rPr sz="4400" spc="130" dirty="0">
                <a:solidFill>
                  <a:srgbClr val="000000"/>
                </a:solidFill>
              </a:rPr>
              <a:t>de</a:t>
            </a:r>
            <a:r>
              <a:rPr sz="4400" spc="-340" dirty="0">
                <a:solidFill>
                  <a:srgbClr val="000000"/>
                </a:solidFill>
              </a:rPr>
              <a:t> </a:t>
            </a:r>
            <a:r>
              <a:rPr sz="4400" spc="90" dirty="0" err="1">
                <a:solidFill>
                  <a:srgbClr val="000000"/>
                </a:solidFill>
              </a:rPr>
              <a:t>instrumentos</a:t>
            </a:r>
            <a:r>
              <a:rPr sz="4400" spc="-335" dirty="0">
                <a:solidFill>
                  <a:srgbClr val="000000"/>
                </a:solidFill>
              </a:rPr>
              <a:t> </a:t>
            </a:r>
            <a:r>
              <a:rPr sz="4400" spc="50" dirty="0" err="1" smtClean="0">
                <a:solidFill>
                  <a:srgbClr val="000000"/>
                </a:solidFill>
              </a:rPr>
              <a:t>jurídicos</a:t>
            </a:r>
            <a:endParaRPr sz="4400" dirty="0"/>
          </a:p>
        </p:txBody>
      </p:sp>
      <p:sp>
        <p:nvSpPr>
          <p:cNvPr id="66" name="object 66"/>
          <p:cNvSpPr txBox="1"/>
          <p:nvPr/>
        </p:nvSpPr>
        <p:spPr>
          <a:xfrm>
            <a:off x="10591634" y="5785079"/>
            <a:ext cx="7570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80" dirty="0">
                <a:solidFill>
                  <a:srgbClr val="FFFFFF"/>
                </a:solidFill>
                <a:latin typeface="Tahoma"/>
                <a:cs typeface="Tahoma"/>
              </a:rPr>
              <a:t>SADM/</a:t>
            </a:r>
            <a:r>
              <a:rPr sz="3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110" dirty="0">
                <a:solidFill>
                  <a:srgbClr val="FFFFFF"/>
                </a:solidFill>
                <a:latin typeface="Tahoma"/>
                <a:cs typeface="Tahoma"/>
              </a:rPr>
              <a:t>SUBSECRETARIA</a:t>
            </a:r>
            <a:r>
              <a:rPr sz="3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Tahoma"/>
                <a:cs typeface="Tahoma"/>
              </a:rPr>
              <a:t>GESTÃO</a:t>
            </a:r>
            <a:r>
              <a:rPr sz="3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Tahoma"/>
                <a:cs typeface="Tahoma"/>
              </a:rPr>
              <a:t>DAS </a:t>
            </a: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TRANSFERÊNCIAS</a:t>
            </a:r>
            <a:r>
              <a:rPr sz="3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ahoma"/>
                <a:cs typeface="Tahoma"/>
              </a:rPr>
              <a:t>ESTADUAIS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0367" y="3491953"/>
            <a:ext cx="2139315" cy="2139315"/>
          </a:xfrm>
          <a:custGeom>
            <a:avLst/>
            <a:gdLst/>
            <a:ahLst/>
            <a:cxnLst/>
            <a:rect l="l" t="t" r="r" b="b"/>
            <a:pathLst>
              <a:path w="2139315" h="2139315">
                <a:moveTo>
                  <a:pt x="1069466" y="2138934"/>
                </a:moveTo>
                <a:lnTo>
                  <a:pt x="1021828" y="2137892"/>
                </a:lnTo>
                <a:lnTo>
                  <a:pt x="974724" y="2134795"/>
                </a:lnTo>
                <a:lnTo>
                  <a:pt x="928196" y="2129686"/>
                </a:lnTo>
                <a:lnTo>
                  <a:pt x="882289" y="2122609"/>
                </a:lnTo>
                <a:lnTo>
                  <a:pt x="837046" y="2113608"/>
                </a:lnTo>
                <a:lnTo>
                  <a:pt x="792510" y="2102725"/>
                </a:lnTo>
                <a:lnTo>
                  <a:pt x="748726" y="2090004"/>
                </a:lnTo>
                <a:lnTo>
                  <a:pt x="705736" y="2075490"/>
                </a:lnTo>
                <a:lnTo>
                  <a:pt x="663584" y="2059224"/>
                </a:lnTo>
                <a:lnTo>
                  <a:pt x="622313" y="2041252"/>
                </a:lnTo>
                <a:lnTo>
                  <a:pt x="581967" y="2021615"/>
                </a:lnTo>
                <a:lnTo>
                  <a:pt x="542589" y="2000358"/>
                </a:lnTo>
                <a:lnTo>
                  <a:pt x="504223" y="1977524"/>
                </a:lnTo>
                <a:lnTo>
                  <a:pt x="466913" y="1953157"/>
                </a:lnTo>
                <a:lnTo>
                  <a:pt x="430701" y="1927300"/>
                </a:lnTo>
                <a:lnTo>
                  <a:pt x="395631" y="1899996"/>
                </a:lnTo>
                <a:lnTo>
                  <a:pt x="361747" y="1871290"/>
                </a:lnTo>
                <a:lnTo>
                  <a:pt x="329092" y="1841223"/>
                </a:lnTo>
                <a:lnTo>
                  <a:pt x="297710" y="1809841"/>
                </a:lnTo>
                <a:lnTo>
                  <a:pt x="267643" y="1777186"/>
                </a:lnTo>
                <a:lnTo>
                  <a:pt x="238937" y="1743302"/>
                </a:lnTo>
                <a:lnTo>
                  <a:pt x="211633" y="1708232"/>
                </a:lnTo>
                <a:lnTo>
                  <a:pt x="185776" y="1672020"/>
                </a:lnTo>
                <a:lnTo>
                  <a:pt x="161409" y="1634710"/>
                </a:lnTo>
                <a:lnTo>
                  <a:pt x="138575" y="1596344"/>
                </a:lnTo>
                <a:lnTo>
                  <a:pt x="117318" y="1556966"/>
                </a:lnTo>
                <a:lnTo>
                  <a:pt x="97681" y="1516620"/>
                </a:lnTo>
                <a:lnTo>
                  <a:pt x="79709" y="1475349"/>
                </a:lnTo>
                <a:lnTo>
                  <a:pt x="63443" y="1433197"/>
                </a:lnTo>
                <a:lnTo>
                  <a:pt x="48929" y="1390207"/>
                </a:lnTo>
                <a:lnTo>
                  <a:pt x="36208" y="1346422"/>
                </a:lnTo>
                <a:lnTo>
                  <a:pt x="25326" y="1301887"/>
                </a:lnTo>
                <a:lnTo>
                  <a:pt x="16324" y="1256644"/>
                </a:lnTo>
                <a:lnTo>
                  <a:pt x="9247" y="1210737"/>
                </a:lnTo>
                <a:lnTo>
                  <a:pt x="4139" y="1164209"/>
                </a:lnTo>
                <a:lnTo>
                  <a:pt x="1042" y="1117105"/>
                </a:lnTo>
                <a:lnTo>
                  <a:pt x="0" y="1069466"/>
                </a:lnTo>
                <a:lnTo>
                  <a:pt x="1042" y="1021828"/>
                </a:lnTo>
                <a:lnTo>
                  <a:pt x="4139" y="974724"/>
                </a:lnTo>
                <a:lnTo>
                  <a:pt x="9247" y="928196"/>
                </a:lnTo>
                <a:lnTo>
                  <a:pt x="16324" y="882289"/>
                </a:lnTo>
                <a:lnTo>
                  <a:pt x="25326" y="837046"/>
                </a:lnTo>
                <a:lnTo>
                  <a:pt x="36208" y="792510"/>
                </a:lnTo>
                <a:lnTo>
                  <a:pt x="48929" y="748726"/>
                </a:lnTo>
                <a:lnTo>
                  <a:pt x="63443" y="705736"/>
                </a:lnTo>
                <a:lnTo>
                  <a:pt x="79709" y="663584"/>
                </a:lnTo>
                <a:lnTo>
                  <a:pt x="97681" y="622313"/>
                </a:lnTo>
                <a:lnTo>
                  <a:pt x="117318" y="581967"/>
                </a:lnTo>
                <a:lnTo>
                  <a:pt x="138575" y="542589"/>
                </a:lnTo>
                <a:lnTo>
                  <a:pt x="161409" y="504223"/>
                </a:lnTo>
                <a:lnTo>
                  <a:pt x="185776" y="466913"/>
                </a:lnTo>
                <a:lnTo>
                  <a:pt x="211633" y="430701"/>
                </a:lnTo>
                <a:lnTo>
                  <a:pt x="238937" y="395631"/>
                </a:lnTo>
                <a:lnTo>
                  <a:pt x="267643" y="361747"/>
                </a:lnTo>
                <a:lnTo>
                  <a:pt x="297710" y="329092"/>
                </a:lnTo>
                <a:lnTo>
                  <a:pt x="329092" y="297710"/>
                </a:lnTo>
                <a:lnTo>
                  <a:pt x="361747" y="267643"/>
                </a:lnTo>
                <a:lnTo>
                  <a:pt x="395631" y="238937"/>
                </a:lnTo>
                <a:lnTo>
                  <a:pt x="430701" y="211633"/>
                </a:lnTo>
                <a:lnTo>
                  <a:pt x="466913" y="185776"/>
                </a:lnTo>
                <a:lnTo>
                  <a:pt x="504223" y="161409"/>
                </a:lnTo>
                <a:lnTo>
                  <a:pt x="542589" y="138575"/>
                </a:lnTo>
                <a:lnTo>
                  <a:pt x="581967" y="117318"/>
                </a:lnTo>
                <a:lnTo>
                  <a:pt x="622313" y="97681"/>
                </a:lnTo>
                <a:lnTo>
                  <a:pt x="663584" y="79709"/>
                </a:lnTo>
                <a:lnTo>
                  <a:pt x="705736" y="63443"/>
                </a:lnTo>
                <a:lnTo>
                  <a:pt x="748726" y="48929"/>
                </a:lnTo>
                <a:lnTo>
                  <a:pt x="792510" y="36208"/>
                </a:lnTo>
                <a:lnTo>
                  <a:pt x="837046" y="25326"/>
                </a:lnTo>
                <a:lnTo>
                  <a:pt x="882289" y="16324"/>
                </a:lnTo>
                <a:lnTo>
                  <a:pt x="928196" y="9247"/>
                </a:lnTo>
                <a:lnTo>
                  <a:pt x="974724" y="4139"/>
                </a:lnTo>
                <a:lnTo>
                  <a:pt x="1021828" y="1042"/>
                </a:lnTo>
                <a:lnTo>
                  <a:pt x="1069466" y="0"/>
                </a:lnTo>
                <a:lnTo>
                  <a:pt x="1117105" y="1042"/>
                </a:lnTo>
                <a:lnTo>
                  <a:pt x="1164209" y="4139"/>
                </a:lnTo>
                <a:lnTo>
                  <a:pt x="1210737" y="9247"/>
                </a:lnTo>
                <a:lnTo>
                  <a:pt x="1256644" y="16324"/>
                </a:lnTo>
                <a:lnTo>
                  <a:pt x="1301887" y="25326"/>
                </a:lnTo>
                <a:lnTo>
                  <a:pt x="1346422" y="36208"/>
                </a:lnTo>
                <a:lnTo>
                  <a:pt x="1390207" y="48929"/>
                </a:lnTo>
                <a:lnTo>
                  <a:pt x="1433197" y="63443"/>
                </a:lnTo>
                <a:lnTo>
                  <a:pt x="1475349" y="79709"/>
                </a:lnTo>
                <a:lnTo>
                  <a:pt x="1516620" y="97681"/>
                </a:lnTo>
                <a:lnTo>
                  <a:pt x="1556966" y="117318"/>
                </a:lnTo>
                <a:lnTo>
                  <a:pt x="1596344" y="138575"/>
                </a:lnTo>
                <a:lnTo>
                  <a:pt x="1634710" y="161409"/>
                </a:lnTo>
                <a:lnTo>
                  <a:pt x="1672020" y="185776"/>
                </a:lnTo>
                <a:lnTo>
                  <a:pt x="1708232" y="211633"/>
                </a:lnTo>
                <a:lnTo>
                  <a:pt x="1743302" y="238937"/>
                </a:lnTo>
                <a:lnTo>
                  <a:pt x="1777186" y="267643"/>
                </a:lnTo>
                <a:lnTo>
                  <a:pt x="1809841" y="297710"/>
                </a:lnTo>
                <a:lnTo>
                  <a:pt x="1841223" y="329092"/>
                </a:lnTo>
                <a:lnTo>
                  <a:pt x="1871289" y="361747"/>
                </a:lnTo>
                <a:lnTo>
                  <a:pt x="1899996" y="395631"/>
                </a:lnTo>
                <a:lnTo>
                  <a:pt x="1927300" y="430701"/>
                </a:lnTo>
                <a:lnTo>
                  <a:pt x="1953157" y="466913"/>
                </a:lnTo>
                <a:lnTo>
                  <a:pt x="1977524" y="504223"/>
                </a:lnTo>
                <a:lnTo>
                  <a:pt x="2000358" y="542589"/>
                </a:lnTo>
                <a:lnTo>
                  <a:pt x="2021615" y="581967"/>
                </a:lnTo>
                <a:lnTo>
                  <a:pt x="2041252" y="622313"/>
                </a:lnTo>
                <a:lnTo>
                  <a:pt x="2059224" y="663584"/>
                </a:lnTo>
                <a:lnTo>
                  <a:pt x="2075490" y="705736"/>
                </a:lnTo>
                <a:lnTo>
                  <a:pt x="2090004" y="748726"/>
                </a:lnTo>
                <a:lnTo>
                  <a:pt x="2102725" y="792510"/>
                </a:lnTo>
                <a:lnTo>
                  <a:pt x="2113607" y="837046"/>
                </a:lnTo>
                <a:lnTo>
                  <a:pt x="2122609" y="882289"/>
                </a:lnTo>
                <a:lnTo>
                  <a:pt x="2129686" y="928196"/>
                </a:lnTo>
                <a:lnTo>
                  <a:pt x="2134794" y="974724"/>
                </a:lnTo>
                <a:lnTo>
                  <a:pt x="2137891" y="1021828"/>
                </a:lnTo>
                <a:lnTo>
                  <a:pt x="2138934" y="1069466"/>
                </a:lnTo>
                <a:lnTo>
                  <a:pt x="2137891" y="1117105"/>
                </a:lnTo>
                <a:lnTo>
                  <a:pt x="2134794" y="1164209"/>
                </a:lnTo>
                <a:lnTo>
                  <a:pt x="2129686" y="1210737"/>
                </a:lnTo>
                <a:lnTo>
                  <a:pt x="2122609" y="1256644"/>
                </a:lnTo>
                <a:lnTo>
                  <a:pt x="2113607" y="1301887"/>
                </a:lnTo>
                <a:lnTo>
                  <a:pt x="2102725" y="1346422"/>
                </a:lnTo>
                <a:lnTo>
                  <a:pt x="2090004" y="1390207"/>
                </a:lnTo>
                <a:lnTo>
                  <a:pt x="2075490" y="1433197"/>
                </a:lnTo>
                <a:lnTo>
                  <a:pt x="2059224" y="1475349"/>
                </a:lnTo>
                <a:lnTo>
                  <a:pt x="2041252" y="1516620"/>
                </a:lnTo>
                <a:lnTo>
                  <a:pt x="2021615" y="1556966"/>
                </a:lnTo>
                <a:lnTo>
                  <a:pt x="2000358" y="1596344"/>
                </a:lnTo>
                <a:lnTo>
                  <a:pt x="1977524" y="1634710"/>
                </a:lnTo>
                <a:lnTo>
                  <a:pt x="1953157" y="1672020"/>
                </a:lnTo>
                <a:lnTo>
                  <a:pt x="1927300" y="1708232"/>
                </a:lnTo>
                <a:lnTo>
                  <a:pt x="1899996" y="1743302"/>
                </a:lnTo>
                <a:lnTo>
                  <a:pt x="1871289" y="1777186"/>
                </a:lnTo>
                <a:lnTo>
                  <a:pt x="1841223" y="1809841"/>
                </a:lnTo>
                <a:lnTo>
                  <a:pt x="1809841" y="1841223"/>
                </a:lnTo>
                <a:lnTo>
                  <a:pt x="1777186" y="1871290"/>
                </a:lnTo>
                <a:lnTo>
                  <a:pt x="1743302" y="1899996"/>
                </a:lnTo>
                <a:lnTo>
                  <a:pt x="1708232" y="1927300"/>
                </a:lnTo>
                <a:lnTo>
                  <a:pt x="1672020" y="1953157"/>
                </a:lnTo>
                <a:lnTo>
                  <a:pt x="1634710" y="1977524"/>
                </a:lnTo>
                <a:lnTo>
                  <a:pt x="1596344" y="2000358"/>
                </a:lnTo>
                <a:lnTo>
                  <a:pt x="1556966" y="2021615"/>
                </a:lnTo>
                <a:lnTo>
                  <a:pt x="1516620" y="2041252"/>
                </a:lnTo>
                <a:lnTo>
                  <a:pt x="1475349" y="2059224"/>
                </a:lnTo>
                <a:lnTo>
                  <a:pt x="1433197" y="2075490"/>
                </a:lnTo>
                <a:lnTo>
                  <a:pt x="1390207" y="2090004"/>
                </a:lnTo>
                <a:lnTo>
                  <a:pt x="1346422" y="2102725"/>
                </a:lnTo>
                <a:lnTo>
                  <a:pt x="1301887" y="2113608"/>
                </a:lnTo>
                <a:lnTo>
                  <a:pt x="1256644" y="2122609"/>
                </a:lnTo>
                <a:lnTo>
                  <a:pt x="1210737" y="2129686"/>
                </a:lnTo>
                <a:lnTo>
                  <a:pt x="1164209" y="2134795"/>
                </a:lnTo>
                <a:lnTo>
                  <a:pt x="1117105" y="2137892"/>
                </a:lnTo>
                <a:lnTo>
                  <a:pt x="1069466" y="2138934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3356" y="3491953"/>
            <a:ext cx="2139315" cy="2139315"/>
          </a:xfrm>
          <a:custGeom>
            <a:avLst/>
            <a:gdLst/>
            <a:ahLst/>
            <a:cxnLst/>
            <a:rect l="l" t="t" r="r" b="b"/>
            <a:pathLst>
              <a:path w="2139315" h="2139315">
                <a:moveTo>
                  <a:pt x="1069466" y="2138934"/>
                </a:moveTo>
                <a:lnTo>
                  <a:pt x="1021828" y="2137892"/>
                </a:lnTo>
                <a:lnTo>
                  <a:pt x="974724" y="2134795"/>
                </a:lnTo>
                <a:lnTo>
                  <a:pt x="928196" y="2129686"/>
                </a:lnTo>
                <a:lnTo>
                  <a:pt x="882289" y="2122609"/>
                </a:lnTo>
                <a:lnTo>
                  <a:pt x="837046" y="2113608"/>
                </a:lnTo>
                <a:lnTo>
                  <a:pt x="792511" y="2102725"/>
                </a:lnTo>
                <a:lnTo>
                  <a:pt x="748726" y="2090004"/>
                </a:lnTo>
                <a:lnTo>
                  <a:pt x="705736" y="2075490"/>
                </a:lnTo>
                <a:lnTo>
                  <a:pt x="663584" y="2059224"/>
                </a:lnTo>
                <a:lnTo>
                  <a:pt x="622313" y="2041252"/>
                </a:lnTo>
                <a:lnTo>
                  <a:pt x="581967" y="2021615"/>
                </a:lnTo>
                <a:lnTo>
                  <a:pt x="542589" y="2000358"/>
                </a:lnTo>
                <a:lnTo>
                  <a:pt x="504223" y="1977524"/>
                </a:lnTo>
                <a:lnTo>
                  <a:pt x="466913" y="1953157"/>
                </a:lnTo>
                <a:lnTo>
                  <a:pt x="430701" y="1927300"/>
                </a:lnTo>
                <a:lnTo>
                  <a:pt x="395631" y="1899996"/>
                </a:lnTo>
                <a:lnTo>
                  <a:pt x="361747" y="1871290"/>
                </a:lnTo>
                <a:lnTo>
                  <a:pt x="329092" y="1841223"/>
                </a:lnTo>
                <a:lnTo>
                  <a:pt x="297710" y="1809841"/>
                </a:lnTo>
                <a:lnTo>
                  <a:pt x="267644" y="1777186"/>
                </a:lnTo>
                <a:lnTo>
                  <a:pt x="238937" y="1743302"/>
                </a:lnTo>
                <a:lnTo>
                  <a:pt x="211633" y="1708232"/>
                </a:lnTo>
                <a:lnTo>
                  <a:pt x="185776" y="1672020"/>
                </a:lnTo>
                <a:lnTo>
                  <a:pt x="161409" y="1634710"/>
                </a:lnTo>
                <a:lnTo>
                  <a:pt x="138575" y="1596344"/>
                </a:lnTo>
                <a:lnTo>
                  <a:pt x="117318" y="1556966"/>
                </a:lnTo>
                <a:lnTo>
                  <a:pt x="97681" y="1516620"/>
                </a:lnTo>
                <a:lnTo>
                  <a:pt x="79709" y="1475349"/>
                </a:lnTo>
                <a:lnTo>
                  <a:pt x="63443" y="1433197"/>
                </a:lnTo>
                <a:lnTo>
                  <a:pt x="48929" y="1390207"/>
                </a:lnTo>
                <a:lnTo>
                  <a:pt x="36208" y="1346422"/>
                </a:lnTo>
                <a:lnTo>
                  <a:pt x="25326" y="1301887"/>
                </a:lnTo>
                <a:lnTo>
                  <a:pt x="16324" y="1256644"/>
                </a:lnTo>
                <a:lnTo>
                  <a:pt x="9247" y="1210737"/>
                </a:lnTo>
                <a:lnTo>
                  <a:pt x="4139" y="1164209"/>
                </a:lnTo>
                <a:lnTo>
                  <a:pt x="1042" y="1117105"/>
                </a:lnTo>
                <a:lnTo>
                  <a:pt x="0" y="1069466"/>
                </a:lnTo>
                <a:lnTo>
                  <a:pt x="1042" y="1021828"/>
                </a:lnTo>
                <a:lnTo>
                  <a:pt x="4139" y="974724"/>
                </a:lnTo>
                <a:lnTo>
                  <a:pt x="9247" y="928196"/>
                </a:lnTo>
                <a:lnTo>
                  <a:pt x="16324" y="882289"/>
                </a:lnTo>
                <a:lnTo>
                  <a:pt x="25326" y="837046"/>
                </a:lnTo>
                <a:lnTo>
                  <a:pt x="36208" y="792510"/>
                </a:lnTo>
                <a:lnTo>
                  <a:pt x="48929" y="748726"/>
                </a:lnTo>
                <a:lnTo>
                  <a:pt x="63443" y="705736"/>
                </a:lnTo>
                <a:lnTo>
                  <a:pt x="79709" y="663584"/>
                </a:lnTo>
                <a:lnTo>
                  <a:pt x="97681" y="622313"/>
                </a:lnTo>
                <a:lnTo>
                  <a:pt x="117318" y="581967"/>
                </a:lnTo>
                <a:lnTo>
                  <a:pt x="138575" y="542589"/>
                </a:lnTo>
                <a:lnTo>
                  <a:pt x="161409" y="504223"/>
                </a:lnTo>
                <a:lnTo>
                  <a:pt x="185776" y="466913"/>
                </a:lnTo>
                <a:lnTo>
                  <a:pt x="211633" y="430701"/>
                </a:lnTo>
                <a:lnTo>
                  <a:pt x="238937" y="395631"/>
                </a:lnTo>
                <a:lnTo>
                  <a:pt x="267644" y="361747"/>
                </a:lnTo>
                <a:lnTo>
                  <a:pt x="297710" y="329092"/>
                </a:lnTo>
                <a:lnTo>
                  <a:pt x="329092" y="297710"/>
                </a:lnTo>
                <a:lnTo>
                  <a:pt x="361747" y="267643"/>
                </a:lnTo>
                <a:lnTo>
                  <a:pt x="395631" y="238937"/>
                </a:lnTo>
                <a:lnTo>
                  <a:pt x="430701" y="211633"/>
                </a:lnTo>
                <a:lnTo>
                  <a:pt x="466913" y="185776"/>
                </a:lnTo>
                <a:lnTo>
                  <a:pt x="504223" y="161409"/>
                </a:lnTo>
                <a:lnTo>
                  <a:pt x="542589" y="138575"/>
                </a:lnTo>
                <a:lnTo>
                  <a:pt x="581967" y="117318"/>
                </a:lnTo>
                <a:lnTo>
                  <a:pt x="622313" y="97681"/>
                </a:lnTo>
                <a:lnTo>
                  <a:pt x="663584" y="79709"/>
                </a:lnTo>
                <a:lnTo>
                  <a:pt x="705736" y="63443"/>
                </a:lnTo>
                <a:lnTo>
                  <a:pt x="748726" y="48929"/>
                </a:lnTo>
                <a:lnTo>
                  <a:pt x="792511" y="36208"/>
                </a:lnTo>
                <a:lnTo>
                  <a:pt x="837046" y="25326"/>
                </a:lnTo>
                <a:lnTo>
                  <a:pt x="882289" y="16324"/>
                </a:lnTo>
                <a:lnTo>
                  <a:pt x="928196" y="9247"/>
                </a:lnTo>
                <a:lnTo>
                  <a:pt x="974724" y="4139"/>
                </a:lnTo>
                <a:lnTo>
                  <a:pt x="1021828" y="1042"/>
                </a:lnTo>
                <a:lnTo>
                  <a:pt x="1069466" y="0"/>
                </a:lnTo>
                <a:lnTo>
                  <a:pt x="1117105" y="1042"/>
                </a:lnTo>
                <a:lnTo>
                  <a:pt x="1164209" y="4139"/>
                </a:lnTo>
                <a:lnTo>
                  <a:pt x="1210737" y="9247"/>
                </a:lnTo>
                <a:lnTo>
                  <a:pt x="1256644" y="16324"/>
                </a:lnTo>
                <a:lnTo>
                  <a:pt x="1301887" y="25326"/>
                </a:lnTo>
                <a:lnTo>
                  <a:pt x="1346423" y="36208"/>
                </a:lnTo>
                <a:lnTo>
                  <a:pt x="1390207" y="48929"/>
                </a:lnTo>
                <a:lnTo>
                  <a:pt x="1433197" y="63443"/>
                </a:lnTo>
                <a:lnTo>
                  <a:pt x="1475349" y="79709"/>
                </a:lnTo>
                <a:lnTo>
                  <a:pt x="1516620" y="97681"/>
                </a:lnTo>
                <a:lnTo>
                  <a:pt x="1556966" y="117318"/>
                </a:lnTo>
                <a:lnTo>
                  <a:pt x="1596344" y="138575"/>
                </a:lnTo>
                <a:lnTo>
                  <a:pt x="1634710" y="161409"/>
                </a:lnTo>
                <a:lnTo>
                  <a:pt x="1672020" y="185776"/>
                </a:lnTo>
                <a:lnTo>
                  <a:pt x="1708232" y="211633"/>
                </a:lnTo>
                <a:lnTo>
                  <a:pt x="1743302" y="238937"/>
                </a:lnTo>
                <a:lnTo>
                  <a:pt x="1777186" y="267643"/>
                </a:lnTo>
                <a:lnTo>
                  <a:pt x="1809841" y="297710"/>
                </a:lnTo>
                <a:lnTo>
                  <a:pt x="1841223" y="329092"/>
                </a:lnTo>
                <a:lnTo>
                  <a:pt x="1871290" y="361747"/>
                </a:lnTo>
                <a:lnTo>
                  <a:pt x="1899996" y="395631"/>
                </a:lnTo>
                <a:lnTo>
                  <a:pt x="1927300" y="430701"/>
                </a:lnTo>
                <a:lnTo>
                  <a:pt x="1953157" y="466913"/>
                </a:lnTo>
                <a:lnTo>
                  <a:pt x="1977524" y="504223"/>
                </a:lnTo>
                <a:lnTo>
                  <a:pt x="2000358" y="542589"/>
                </a:lnTo>
                <a:lnTo>
                  <a:pt x="2021615" y="581967"/>
                </a:lnTo>
                <a:lnTo>
                  <a:pt x="2041252" y="622313"/>
                </a:lnTo>
                <a:lnTo>
                  <a:pt x="2059224" y="663584"/>
                </a:lnTo>
                <a:lnTo>
                  <a:pt x="2075490" y="705736"/>
                </a:lnTo>
                <a:lnTo>
                  <a:pt x="2090004" y="748726"/>
                </a:lnTo>
                <a:lnTo>
                  <a:pt x="2102725" y="792510"/>
                </a:lnTo>
                <a:lnTo>
                  <a:pt x="2113607" y="837046"/>
                </a:lnTo>
                <a:lnTo>
                  <a:pt x="2122609" y="882289"/>
                </a:lnTo>
                <a:lnTo>
                  <a:pt x="2129686" y="928196"/>
                </a:lnTo>
                <a:lnTo>
                  <a:pt x="2134794" y="974724"/>
                </a:lnTo>
                <a:lnTo>
                  <a:pt x="2137891" y="1021828"/>
                </a:lnTo>
                <a:lnTo>
                  <a:pt x="2138933" y="1069466"/>
                </a:lnTo>
                <a:lnTo>
                  <a:pt x="2137891" y="1117105"/>
                </a:lnTo>
                <a:lnTo>
                  <a:pt x="2134794" y="1164209"/>
                </a:lnTo>
                <a:lnTo>
                  <a:pt x="2129686" y="1210737"/>
                </a:lnTo>
                <a:lnTo>
                  <a:pt x="2122609" y="1256644"/>
                </a:lnTo>
                <a:lnTo>
                  <a:pt x="2113607" y="1301887"/>
                </a:lnTo>
                <a:lnTo>
                  <a:pt x="2102725" y="1346422"/>
                </a:lnTo>
                <a:lnTo>
                  <a:pt x="2090004" y="1390207"/>
                </a:lnTo>
                <a:lnTo>
                  <a:pt x="2075490" y="1433197"/>
                </a:lnTo>
                <a:lnTo>
                  <a:pt x="2059224" y="1475349"/>
                </a:lnTo>
                <a:lnTo>
                  <a:pt x="2041252" y="1516620"/>
                </a:lnTo>
                <a:lnTo>
                  <a:pt x="2021615" y="1556966"/>
                </a:lnTo>
                <a:lnTo>
                  <a:pt x="2000358" y="1596344"/>
                </a:lnTo>
                <a:lnTo>
                  <a:pt x="1977524" y="1634710"/>
                </a:lnTo>
                <a:lnTo>
                  <a:pt x="1953157" y="1672020"/>
                </a:lnTo>
                <a:lnTo>
                  <a:pt x="1927300" y="1708232"/>
                </a:lnTo>
                <a:lnTo>
                  <a:pt x="1899996" y="1743302"/>
                </a:lnTo>
                <a:lnTo>
                  <a:pt x="1871290" y="1777186"/>
                </a:lnTo>
                <a:lnTo>
                  <a:pt x="1841223" y="1809841"/>
                </a:lnTo>
                <a:lnTo>
                  <a:pt x="1809841" y="1841223"/>
                </a:lnTo>
                <a:lnTo>
                  <a:pt x="1777186" y="1871290"/>
                </a:lnTo>
                <a:lnTo>
                  <a:pt x="1743302" y="1899996"/>
                </a:lnTo>
                <a:lnTo>
                  <a:pt x="1708232" y="1927300"/>
                </a:lnTo>
                <a:lnTo>
                  <a:pt x="1672020" y="1953157"/>
                </a:lnTo>
                <a:lnTo>
                  <a:pt x="1634710" y="1977524"/>
                </a:lnTo>
                <a:lnTo>
                  <a:pt x="1596344" y="2000358"/>
                </a:lnTo>
                <a:lnTo>
                  <a:pt x="1556966" y="2021615"/>
                </a:lnTo>
                <a:lnTo>
                  <a:pt x="1516620" y="2041252"/>
                </a:lnTo>
                <a:lnTo>
                  <a:pt x="1475349" y="2059224"/>
                </a:lnTo>
                <a:lnTo>
                  <a:pt x="1433197" y="2075490"/>
                </a:lnTo>
                <a:lnTo>
                  <a:pt x="1390207" y="2090004"/>
                </a:lnTo>
                <a:lnTo>
                  <a:pt x="1346423" y="2102725"/>
                </a:lnTo>
                <a:lnTo>
                  <a:pt x="1301887" y="2113608"/>
                </a:lnTo>
                <a:lnTo>
                  <a:pt x="1256644" y="2122609"/>
                </a:lnTo>
                <a:lnTo>
                  <a:pt x="1210737" y="2129686"/>
                </a:lnTo>
                <a:lnTo>
                  <a:pt x="1164209" y="2134795"/>
                </a:lnTo>
                <a:lnTo>
                  <a:pt x="1117105" y="2137892"/>
                </a:lnTo>
                <a:lnTo>
                  <a:pt x="1069466" y="2138934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98607" y="3491953"/>
            <a:ext cx="2139315" cy="2139315"/>
          </a:xfrm>
          <a:custGeom>
            <a:avLst/>
            <a:gdLst/>
            <a:ahLst/>
            <a:cxnLst/>
            <a:rect l="l" t="t" r="r" b="b"/>
            <a:pathLst>
              <a:path w="2139315" h="2139315">
                <a:moveTo>
                  <a:pt x="1069466" y="2138934"/>
                </a:moveTo>
                <a:lnTo>
                  <a:pt x="1021828" y="2137892"/>
                </a:lnTo>
                <a:lnTo>
                  <a:pt x="974724" y="2134795"/>
                </a:lnTo>
                <a:lnTo>
                  <a:pt x="928196" y="2129686"/>
                </a:lnTo>
                <a:lnTo>
                  <a:pt x="882289" y="2122609"/>
                </a:lnTo>
                <a:lnTo>
                  <a:pt x="837046" y="2113608"/>
                </a:lnTo>
                <a:lnTo>
                  <a:pt x="792511" y="2102725"/>
                </a:lnTo>
                <a:lnTo>
                  <a:pt x="748726" y="2090004"/>
                </a:lnTo>
                <a:lnTo>
                  <a:pt x="705736" y="2075490"/>
                </a:lnTo>
                <a:lnTo>
                  <a:pt x="663584" y="2059224"/>
                </a:lnTo>
                <a:lnTo>
                  <a:pt x="622313" y="2041252"/>
                </a:lnTo>
                <a:lnTo>
                  <a:pt x="581967" y="2021615"/>
                </a:lnTo>
                <a:lnTo>
                  <a:pt x="542589" y="2000358"/>
                </a:lnTo>
                <a:lnTo>
                  <a:pt x="504223" y="1977524"/>
                </a:lnTo>
                <a:lnTo>
                  <a:pt x="466913" y="1953157"/>
                </a:lnTo>
                <a:lnTo>
                  <a:pt x="430701" y="1927300"/>
                </a:lnTo>
                <a:lnTo>
                  <a:pt x="395631" y="1899996"/>
                </a:lnTo>
                <a:lnTo>
                  <a:pt x="361747" y="1871290"/>
                </a:lnTo>
                <a:lnTo>
                  <a:pt x="329092" y="1841223"/>
                </a:lnTo>
                <a:lnTo>
                  <a:pt x="297710" y="1809841"/>
                </a:lnTo>
                <a:lnTo>
                  <a:pt x="267644" y="1777186"/>
                </a:lnTo>
                <a:lnTo>
                  <a:pt x="238937" y="1743302"/>
                </a:lnTo>
                <a:lnTo>
                  <a:pt x="211633" y="1708232"/>
                </a:lnTo>
                <a:lnTo>
                  <a:pt x="185776" y="1672020"/>
                </a:lnTo>
                <a:lnTo>
                  <a:pt x="161409" y="1634710"/>
                </a:lnTo>
                <a:lnTo>
                  <a:pt x="138575" y="1596344"/>
                </a:lnTo>
                <a:lnTo>
                  <a:pt x="117318" y="1556966"/>
                </a:lnTo>
                <a:lnTo>
                  <a:pt x="97681" y="1516620"/>
                </a:lnTo>
                <a:lnTo>
                  <a:pt x="79709" y="1475349"/>
                </a:lnTo>
                <a:lnTo>
                  <a:pt x="63443" y="1433197"/>
                </a:lnTo>
                <a:lnTo>
                  <a:pt x="48929" y="1390207"/>
                </a:lnTo>
                <a:lnTo>
                  <a:pt x="36208" y="1346422"/>
                </a:lnTo>
                <a:lnTo>
                  <a:pt x="25326" y="1301887"/>
                </a:lnTo>
                <a:lnTo>
                  <a:pt x="16324" y="1256644"/>
                </a:lnTo>
                <a:lnTo>
                  <a:pt x="9247" y="1210737"/>
                </a:lnTo>
                <a:lnTo>
                  <a:pt x="4139" y="1164209"/>
                </a:lnTo>
                <a:lnTo>
                  <a:pt x="1042" y="1117105"/>
                </a:lnTo>
                <a:lnTo>
                  <a:pt x="0" y="1069466"/>
                </a:lnTo>
                <a:lnTo>
                  <a:pt x="1042" y="1021828"/>
                </a:lnTo>
                <a:lnTo>
                  <a:pt x="4139" y="974724"/>
                </a:lnTo>
                <a:lnTo>
                  <a:pt x="9247" y="928196"/>
                </a:lnTo>
                <a:lnTo>
                  <a:pt x="16324" y="882289"/>
                </a:lnTo>
                <a:lnTo>
                  <a:pt x="25326" y="837046"/>
                </a:lnTo>
                <a:lnTo>
                  <a:pt x="36208" y="792510"/>
                </a:lnTo>
                <a:lnTo>
                  <a:pt x="48929" y="748726"/>
                </a:lnTo>
                <a:lnTo>
                  <a:pt x="63443" y="705736"/>
                </a:lnTo>
                <a:lnTo>
                  <a:pt x="79709" y="663584"/>
                </a:lnTo>
                <a:lnTo>
                  <a:pt x="97681" y="622313"/>
                </a:lnTo>
                <a:lnTo>
                  <a:pt x="117318" y="581967"/>
                </a:lnTo>
                <a:lnTo>
                  <a:pt x="138575" y="542589"/>
                </a:lnTo>
                <a:lnTo>
                  <a:pt x="161409" y="504223"/>
                </a:lnTo>
                <a:lnTo>
                  <a:pt x="185776" y="466913"/>
                </a:lnTo>
                <a:lnTo>
                  <a:pt x="211633" y="430701"/>
                </a:lnTo>
                <a:lnTo>
                  <a:pt x="238937" y="395631"/>
                </a:lnTo>
                <a:lnTo>
                  <a:pt x="267644" y="361747"/>
                </a:lnTo>
                <a:lnTo>
                  <a:pt x="297710" y="329092"/>
                </a:lnTo>
                <a:lnTo>
                  <a:pt x="329092" y="297710"/>
                </a:lnTo>
                <a:lnTo>
                  <a:pt x="361747" y="267643"/>
                </a:lnTo>
                <a:lnTo>
                  <a:pt x="395631" y="238937"/>
                </a:lnTo>
                <a:lnTo>
                  <a:pt x="430701" y="211633"/>
                </a:lnTo>
                <a:lnTo>
                  <a:pt x="466913" y="185776"/>
                </a:lnTo>
                <a:lnTo>
                  <a:pt x="504223" y="161409"/>
                </a:lnTo>
                <a:lnTo>
                  <a:pt x="542589" y="138575"/>
                </a:lnTo>
                <a:lnTo>
                  <a:pt x="581967" y="117318"/>
                </a:lnTo>
                <a:lnTo>
                  <a:pt x="622313" y="97681"/>
                </a:lnTo>
                <a:lnTo>
                  <a:pt x="663584" y="79709"/>
                </a:lnTo>
                <a:lnTo>
                  <a:pt x="705736" y="63443"/>
                </a:lnTo>
                <a:lnTo>
                  <a:pt x="748726" y="48929"/>
                </a:lnTo>
                <a:lnTo>
                  <a:pt x="792511" y="36208"/>
                </a:lnTo>
                <a:lnTo>
                  <a:pt x="837046" y="25326"/>
                </a:lnTo>
                <a:lnTo>
                  <a:pt x="882289" y="16324"/>
                </a:lnTo>
                <a:lnTo>
                  <a:pt x="928196" y="9247"/>
                </a:lnTo>
                <a:lnTo>
                  <a:pt x="974724" y="4139"/>
                </a:lnTo>
                <a:lnTo>
                  <a:pt x="1021828" y="1042"/>
                </a:lnTo>
                <a:lnTo>
                  <a:pt x="1069466" y="0"/>
                </a:lnTo>
                <a:lnTo>
                  <a:pt x="1117105" y="1042"/>
                </a:lnTo>
                <a:lnTo>
                  <a:pt x="1164209" y="4139"/>
                </a:lnTo>
                <a:lnTo>
                  <a:pt x="1210737" y="9247"/>
                </a:lnTo>
                <a:lnTo>
                  <a:pt x="1256644" y="16324"/>
                </a:lnTo>
                <a:lnTo>
                  <a:pt x="1301887" y="25326"/>
                </a:lnTo>
                <a:lnTo>
                  <a:pt x="1346423" y="36208"/>
                </a:lnTo>
                <a:lnTo>
                  <a:pt x="1390207" y="48929"/>
                </a:lnTo>
                <a:lnTo>
                  <a:pt x="1433197" y="63443"/>
                </a:lnTo>
                <a:lnTo>
                  <a:pt x="1475350" y="79709"/>
                </a:lnTo>
                <a:lnTo>
                  <a:pt x="1516620" y="97681"/>
                </a:lnTo>
                <a:lnTo>
                  <a:pt x="1556966" y="117318"/>
                </a:lnTo>
                <a:lnTo>
                  <a:pt x="1596344" y="138575"/>
                </a:lnTo>
                <a:lnTo>
                  <a:pt x="1634710" y="161409"/>
                </a:lnTo>
                <a:lnTo>
                  <a:pt x="1672021" y="185776"/>
                </a:lnTo>
                <a:lnTo>
                  <a:pt x="1708233" y="211633"/>
                </a:lnTo>
                <a:lnTo>
                  <a:pt x="1743302" y="238937"/>
                </a:lnTo>
                <a:lnTo>
                  <a:pt x="1777186" y="267643"/>
                </a:lnTo>
                <a:lnTo>
                  <a:pt x="1809841" y="297710"/>
                </a:lnTo>
                <a:lnTo>
                  <a:pt x="1841224" y="329092"/>
                </a:lnTo>
                <a:lnTo>
                  <a:pt x="1871290" y="361747"/>
                </a:lnTo>
                <a:lnTo>
                  <a:pt x="1899997" y="395631"/>
                </a:lnTo>
                <a:lnTo>
                  <a:pt x="1927301" y="430701"/>
                </a:lnTo>
                <a:lnTo>
                  <a:pt x="1953158" y="466913"/>
                </a:lnTo>
                <a:lnTo>
                  <a:pt x="1977525" y="504223"/>
                </a:lnTo>
                <a:lnTo>
                  <a:pt x="2000359" y="542589"/>
                </a:lnTo>
                <a:lnTo>
                  <a:pt x="2021616" y="581967"/>
                </a:lnTo>
                <a:lnTo>
                  <a:pt x="2041252" y="622313"/>
                </a:lnTo>
                <a:lnTo>
                  <a:pt x="2059225" y="663584"/>
                </a:lnTo>
                <a:lnTo>
                  <a:pt x="2075491" y="705736"/>
                </a:lnTo>
                <a:lnTo>
                  <a:pt x="2090005" y="748726"/>
                </a:lnTo>
                <a:lnTo>
                  <a:pt x="2102726" y="792510"/>
                </a:lnTo>
                <a:lnTo>
                  <a:pt x="2113608" y="837046"/>
                </a:lnTo>
                <a:lnTo>
                  <a:pt x="2122610" y="882289"/>
                </a:lnTo>
                <a:lnTo>
                  <a:pt x="2129687" y="928196"/>
                </a:lnTo>
                <a:lnTo>
                  <a:pt x="2134795" y="974724"/>
                </a:lnTo>
                <a:lnTo>
                  <a:pt x="2137892" y="1021828"/>
                </a:lnTo>
                <a:lnTo>
                  <a:pt x="2138934" y="1069466"/>
                </a:lnTo>
                <a:lnTo>
                  <a:pt x="2137892" y="1117105"/>
                </a:lnTo>
                <a:lnTo>
                  <a:pt x="2134795" y="1164209"/>
                </a:lnTo>
                <a:lnTo>
                  <a:pt x="2129687" y="1210737"/>
                </a:lnTo>
                <a:lnTo>
                  <a:pt x="2122610" y="1256644"/>
                </a:lnTo>
                <a:lnTo>
                  <a:pt x="2113608" y="1301887"/>
                </a:lnTo>
                <a:lnTo>
                  <a:pt x="2102726" y="1346422"/>
                </a:lnTo>
                <a:lnTo>
                  <a:pt x="2090005" y="1390207"/>
                </a:lnTo>
                <a:lnTo>
                  <a:pt x="2075491" y="1433197"/>
                </a:lnTo>
                <a:lnTo>
                  <a:pt x="2059225" y="1475349"/>
                </a:lnTo>
                <a:lnTo>
                  <a:pt x="2041252" y="1516620"/>
                </a:lnTo>
                <a:lnTo>
                  <a:pt x="2021616" y="1556966"/>
                </a:lnTo>
                <a:lnTo>
                  <a:pt x="2000359" y="1596344"/>
                </a:lnTo>
                <a:lnTo>
                  <a:pt x="1977525" y="1634710"/>
                </a:lnTo>
                <a:lnTo>
                  <a:pt x="1953158" y="1672020"/>
                </a:lnTo>
                <a:lnTo>
                  <a:pt x="1927301" y="1708232"/>
                </a:lnTo>
                <a:lnTo>
                  <a:pt x="1899997" y="1743302"/>
                </a:lnTo>
                <a:lnTo>
                  <a:pt x="1871290" y="1777186"/>
                </a:lnTo>
                <a:lnTo>
                  <a:pt x="1841224" y="1809841"/>
                </a:lnTo>
                <a:lnTo>
                  <a:pt x="1809841" y="1841223"/>
                </a:lnTo>
                <a:lnTo>
                  <a:pt x="1777186" y="1871290"/>
                </a:lnTo>
                <a:lnTo>
                  <a:pt x="1743302" y="1899996"/>
                </a:lnTo>
                <a:lnTo>
                  <a:pt x="1708233" y="1927300"/>
                </a:lnTo>
                <a:lnTo>
                  <a:pt x="1672021" y="1953157"/>
                </a:lnTo>
                <a:lnTo>
                  <a:pt x="1634710" y="1977524"/>
                </a:lnTo>
                <a:lnTo>
                  <a:pt x="1596344" y="2000358"/>
                </a:lnTo>
                <a:lnTo>
                  <a:pt x="1556966" y="2021615"/>
                </a:lnTo>
                <a:lnTo>
                  <a:pt x="1516620" y="2041252"/>
                </a:lnTo>
                <a:lnTo>
                  <a:pt x="1475350" y="2059224"/>
                </a:lnTo>
                <a:lnTo>
                  <a:pt x="1433197" y="2075490"/>
                </a:lnTo>
                <a:lnTo>
                  <a:pt x="1390207" y="2090004"/>
                </a:lnTo>
                <a:lnTo>
                  <a:pt x="1346423" y="2102725"/>
                </a:lnTo>
                <a:lnTo>
                  <a:pt x="1301887" y="2113608"/>
                </a:lnTo>
                <a:lnTo>
                  <a:pt x="1256644" y="2122609"/>
                </a:lnTo>
                <a:lnTo>
                  <a:pt x="1210737" y="2129686"/>
                </a:lnTo>
                <a:lnTo>
                  <a:pt x="1164209" y="2134795"/>
                </a:lnTo>
                <a:lnTo>
                  <a:pt x="1117105" y="2137892"/>
                </a:lnTo>
                <a:lnTo>
                  <a:pt x="1069466" y="2138934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93718" y="3491953"/>
            <a:ext cx="2139315" cy="2139315"/>
          </a:xfrm>
          <a:custGeom>
            <a:avLst/>
            <a:gdLst/>
            <a:ahLst/>
            <a:cxnLst/>
            <a:rect l="l" t="t" r="r" b="b"/>
            <a:pathLst>
              <a:path w="2139315" h="2139315">
                <a:moveTo>
                  <a:pt x="1069466" y="2138934"/>
                </a:moveTo>
                <a:lnTo>
                  <a:pt x="1021828" y="2137892"/>
                </a:lnTo>
                <a:lnTo>
                  <a:pt x="974724" y="2134795"/>
                </a:lnTo>
                <a:lnTo>
                  <a:pt x="928196" y="2129686"/>
                </a:lnTo>
                <a:lnTo>
                  <a:pt x="882289" y="2122609"/>
                </a:lnTo>
                <a:lnTo>
                  <a:pt x="837046" y="2113608"/>
                </a:lnTo>
                <a:lnTo>
                  <a:pt x="792511" y="2102725"/>
                </a:lnTo>
                <a:lnTo>
                  <a:pt x="748726" y="2090004"/>
                </a:lnTo>
                <a:lnTo>
                  <a:pt x="705736" y="2075490"/>
                </a:lnTo>
                <a:lnTo>
                  <a:pt x="663584" y="2059224"/>
                </a:lnTo>
                <a:lnTo>
                  <a:pt x="622313" y="2041252"/>
                </a:lnTo>
                <a:lnTo>
                  <a:pt x="581967" y="2021615"/>
                </a:lnTo>
                <a:lnTo>
                  <a:pt x="542590" y="2000358"/>
                </a:lnTo>
                <a:lnTo>
                  <a:pt x="504224" y="1977524"/>
                </a:lnTo>
                <a:lnTo>
                  <a:pt x="466913" y="1953157"/>
                </a:lnTo>
                <a:lnTo>
                  <a:pt x="430701" y="1927300"/>
                </a:lnTo>
                <a:lnTo>
                  <a:pt x="395631" y="1899996"/>
                </a:lnTo>
                <a:lnTo>
                  <a:pt x="361747" y="1871290"/>
                </a:lnTo>
                <a:lnTo>
                  <a:pt x="329092" y="1841223"/>
                </a:lnTo>
                <a:lnTo>
                  <a:pt x="297710" y="1809841"/>
                </a:lnTo>
                <a:lnTo>
                  <a:pt x="267644" y="1777186"/>
                </a:lnTo>
                <a:lnTo>
                  <a:pt x="238937" y="1743302"/>
                </a:lnTo>
                <a:lnTo>
                  <a:pt x="211633" y="1708232"/>
                </a:lnTo>
                <a:lnTo>
                  <a:pt x="185776" y="1672020"/>
                </a:lnTo>
                <a:lnTo>
                  <a:pt x="161409" y="1634710"/>
                </a:lnTo>
                <a:lnTo>
                  <a:pt x="138575" y="1596344"/>
                </a:lnTo>
                <a:lnTo>
                  <a:pt x="117318" y="1556966"/>
                </a:lnTo>
                <a:lnTo>
                  <a:pt x="97682" y="1516620"/>
                </a:lnTo>
                <a:lnTo>
                  <a:pt x="79709" y="1475349"/>
                </a:lnTo>
                <a:lnTo>
                  <a:pt x="63443" y="1433197"/>
                </a:lnTo>
                <a:lnTo>
                  <a:pt x="48929" y="1390207"/>
                </a:lnTo>
                <a:lnTo>
                  <a:pt x="36208" y="1346422"/>
                </a:lnTo>
                <a:lnTo>
                  <a:pt x="25326" y="1301887"/>
                </a:lnTo>
                <a:lnTo>
                  <a:pt x="16324" y="1256644"/>
                </a:lnTo>
                <a:lnTo>
                  <a:pt x="9247" y="1210737"/>
                </a:lnTo>
                <a:lnTo>
                  <a:pt x="4139" y="1164209"/>
                </a:lnTo>
                <a:lnTo>
                  <a:pt x="1042" y="1117105"/>
                </a:lnTo>
                <a:lnTo>
                  <a:pt x="0" y="1069466"/>
                </a:lnTo>
                <a:lnTo>
                  <a:pt x="1042" y="1021828"/>
                </a:lnTo>
                <a:lnTo>
                  <a:pt x="4139" y="974724"/>
                </a:lnTo>
                <a:lnTo>
                  <a:pt x="9247" y="928196"/>
                </a:lnTo>
                <a:lnTo>
                  <a:pt x="16324" y="882289"/>
                </a:lnTo>
                <a:lnTo>
                  <a:pt x="25326" y="837046"/>
                </a:lnTo>
                <a:lnTo>
                  <a:pt x="36208" y="792510"/>
                </a:lnTo>
                <a:lnTo>
                  <a:pt x="48929" y="748726"/>
                </a:lnTo>
                <a:lnTo>
                  <a:pt x="63443" y="705736"/>
                </a:lnTo>
                <a:lnTo>
                  <a:pt x="79709" y="663584"/>
                </a:lnTo>
                <a:lnTo>
                  <a:pt x="97682" y="622313"/>
                </a:lnTo>
                <a:lnTo>
                  <a:pt x="117318" y="581967"/>
                </a:lnTo>
                <a:lnTo>
                  <a:pt x="138575" y="542589"/>
                </a:lnTo>
                <a:lnTo>
                  <a:pt x="161409" y="504223"/>
                </a:lnTo>
                <a:lnTo>
                  <a:pt x="185776" y="466913"/>
                </a:lnTo>
                <a:lnTo>
                  <a:pt x="211633" y="430701"/>
                </a:lnTo>
                <a:lnTo>
                  <a:pt x="238937" y="395631"/>
                </a:lnTo>
                <a:lnTo>
                  <a:pt x="267644" y="361747"/>
                </a:lnTo>
                <a:lnTo>
                  <a:pt x="297710" y="329092"/>
                </a:lnTo>
                <a:lnTo>
                  <a:pt x="329092" y="297710"/>
                </a:lnTo>
                <a:lnTo>
                  <a:pt x="361747" y="267643"/>
                </a:lnTo>
                <a:lnTo>
                  <a:pt x="395631" y="238937"/>
                </a:lnTo>
                <a:lnTo>
                  <a:pt x="430701" y="211633"/>
                </a:lnTo>
                <a:lnTo>
                  <a:pt x="466913" y="185776"/>
                </a:lnTo>
                <a:lnTo>
                  <a:pt x="504224" y="161409"/>
                </a:lnTo>
                <a:lnTo>
                  <a:pt x="542590" y="138575"/>
                </a:lnTo>
                <a:lnTo>
                  <a:pt x="581967" y="117318"/>
                </a:lnTo>
                <a:lnTo>
                  <a:pt x="622313" y="97681"/>
                </a:lnTo>
                <a:lnTo>
                  <a:pt x="663584" y="79709"/>
                </a:lnTo>
                <a:lnTo>
                  <a:pt x="705736" y="63443"/>
                </a:lnTo>
                <a:lnTo>
                  <a:pt x="748726" y="48929"/>
                </a:lnTo>
                <a:lnTo>
                  <a:pt x="792511" y="36208"/>
                </a:lnTo>
                <a:lnTo>
                  <a:pt x="837046" y="25326"/>
                </a:lnTo>
                <a:lnTo>
                  <a:pt x="882289" y="16324"/>
                </a:lnTo>
                <a:lnTo>
                  <a:pt x="928196" y="9247"/>
                </a:lnTo>
                <a:lnTo>
                  <a:pt x="974724" y="4139"/>
                </a:lnTo>
                <a:lnTo>
                  <a:pt x="1021828" y="1042"/>
                </a:lnTo>
                <a:lnTo>
                  <a:pt x="1069466" y="0"/>
                </a:lnTo>
                <a:lnTo>
                  <a:pt x="1117105" y="1042"/>
                </a:lnTo>
                <a:lnTo>
                  <a:pt x="1164209" y="4139"/>
                </a:lnTo>
                <a:lnTo>
                  <a:pt x="1210737" y="9247"/>
                </a:lnTo>
                <a:lnTo>
                  <a:pt x="1256644" y="16324"/>
                </a:lnTo>
                <a:lnTo>
                  <a:pt x="1301887" y="25326"/>
                </a:lnTo>
                <a:lnTo>
                  <a:pt x="1346422" y="36208"/>
                </a:lnTo>
                <a:lnTo>
                  <a:pt x="1390207" y="48929"/>
                </a:lnTo>
                <a:lnTo>
                  <a:pt x="1433197" y="63443"/>
                </a:lnTo>
                <a:lnTo>
                  <a:pt x="1475349" y="79709"/>
                </a:lnTo>
                <a:lnTo>
                  <a:pt x="1516620" y="97681"/>
                </a:lnTo>
                <a:lnTo>
                  <a:pt x="1556966" y="117318"/>
                </a:lnTo>
                <a:lnTo>
                  <a:pt x="1596343" y="138575"/>
                </a:lnTo>
                <a:lnTo>
                  <a:pt x="1634709" y="161409"/>
                </a:lnTo>
                <a:lnTo>
                  <a:pt x="1672020" y="185776"/>
                </a:lnTo>
                <a:lnTo>
                  <a:pt x="1708232" y="211633"/>
                </a:lnTo>
                <a:lnTo>
                  <a:pt x="1743302" y="238937"/>
                </a:lnTo>
                <a:lnTo>
                  <a:pt x="1777186" y="267643"/>
                </a:lnTo>
                <a:lnTo>
                  <a:pt x="1809841" y="297710"/>
                </a:lnTo>
                <a:lnTo>
                  <a:pt x="1841223" y="329092"/>
                </a:lnTo>
                <a:lnTo>
                  <a:pt x="1871289" y="361747"/>
                </a:lnTo>
                <a:lnTo>
                  <a:pt x="1899996" y="395631"/>
                </a:lnTo>
                <a:lnTo>
                  <a:pt x="1927300" y="430701"/>
                </a:lnTo>
                <a:lnTo>
                  <a:pt x="1953157" y="466913"/>
                </a:lnTo>
                <a:lnTo>
                  <a:pt x="1977524" y="504223"/>
                </a:lnTo>
                <a:lnTo>
                  <a:pt x="2000358" y="542589"/>
                </a:lnTo>
                <a:lnTo>
                  <a:pt x="2021615" y="581967"/>
                </a:lnTo>
                <a:lnTo>
                  <a:pt x="2041251" y="622313"/>
                </a:lnTo>
                <a:lnTo>
                  <a:pt x="2059224" y="663584"/>
                </a:lnTo>
                <a:lnTo>
                  <a:pt x="2075490" y="705736"/>
                </a:lnTo>
                <a:lnTo>
                  <a:pt x="2090004" y="748726"/>
                </a:lnTo>
                <a:lnTo>
                  <a:pt x="2102725" y="792510"/>
                </a:lnTo>
                <a:lnTo>
                  <a:pt x="2113607" y="837046"/>
                </a:lnTo>
                <a:lnTo>
                  <a:pt x="2122609" y="882289"/>
                </a:lnTo>
                <a:lnTo>
                  <a:pt x="2129686" y="928196"/>
                </a:lnTo>
                <a:lnTo>
                  <a:pt x="2134794" y="974724"/>
                </a:lnTo>
                <a:lnTo>
                  <a:pt x="2137891" y="1021828"/>
                </a:lnTo>
                <a:lnTo>
                  <a:pt x="2138933" y="1069466"/>
                </a:lnTo>
                <a:lnTo>
                  <a:pt x="2137891" y="1117105"/>
                </a:lnTo>
                <a:lnTo>
                  <a:pt x="2134794" y="1164209"/>
                </a:lnTo>
                <a:lnTo>
                  <a:pt x="2129686" y="1210737"/>
                </a:lnTo>
                <a:lnTo>
                  <a:pt x="2122609" y="1256644"/>
                </a:lnTo>
                <a:lnTo>
                  <a:pt x="2113607" y="1301887"/>
                </a:lnTo>
                <a:lnTo>
                  <a:pt x="2102725" y="1346422"/>
                </a:lnTo>
                <a:lnTo>
                  <a:pt x="2090004" y="1390207"/>
                </a:lnTo>
                <a:lnTo>
                  <a:pt x="2075490" y="1433197"/>
                </a:lnTo>
                <a:lnTo>
                  <a:pt x="2059224" y="1475349"/>
                </a:lnTo>
                <a:lnTo>
                  <a:pt x="2041251" y="1516620"/>
                </a:lnTo>
                <a:lnTo>
                  <a:pt x="2021615" y="1556966"/>
                </a:lnTo>
                <a:lnTo>
                  <a:pt x="2000358" y="1596344"/>
                </a:lnTo>
                <a:lnTo>
                  <a:pt x="1977524" y="1634710"/>
                </a:lnTo>
                <a:lnTo>
                  <a:pt x="1953157" y="1672020"/>
                </a:lnTo>
                <a:lnTo>
                  <a:pt x="1927300" y="1708232"/>
                </a:lnTo>
                <a:lnTo>
                  <a:pt x="1899996" y="1743302"/>
                </a:lnTo>
                <a:lnTo>
                  <a:pt x="1871289" y="1777186"/>
                </a:lnTo>
                <a:lnTo>
                  <a:pt x="1841223" y="1809841"/>
                </a:lnTo>
                <a:lnTo>
                  <a:pt x="1809841" y="1841223"/>
                </a:lnTo>
                <a:lnTo>
                  <a:pt x="1777186" y="1871290"/>
                </a:lnTo>
                <a:lnTo>
                  <a:pt x="1743302" y="1899996"/>
                </a:lnTo>
                <a:lnTo>
                  <a:pt x="1708232" y="1927300"/>
                </a:lnTo>
                <a:lnTo>
                  <a:pt x="1672020" y="1953157"/>
                </a:lnTo>
                <a:lnTo>
                  <a:pt x="1634709" y="1977524"/>
                </a:lnTo>
                <a:lnTo>
                  <a:pt x="1596343" y="2000358"/>
                </a:lnTo>
                <a:lnTo>
                  <a:pt x="1556966" y="2021615"/>
                </a:lnTo>
                <a:lnTo>
                  <a:pt x="1516620" y="2041252"/>
                </a:lnTo>
                <a:lnTo>
                  <a:pt x="1475349" y="2059224"/>
                </a:lnTo>
                <a:lnTo>
                  <a:pt x="1433197" y="2075490"/>
                </a:lnTo>
                <a:lnTo>
                  <a:pt x="1390207" y="2090004"/>
                </a:lnTo>
                <a:lnTo>
                  <a:pt x="1346422" y="2102725"/>
                </a:lnTo>
                <a:lnTo>
                  <a:pt x="1301887" y="2113608"/>
                </a:lnTo>
                <a:lnTo>
                  <a:pt x="1256644" y="2122609"/>
                </a:lnTo>
                <a:lnTo>
                  <a:pt x="1210737" y="2129686"/>
                </a:lnTo>
                <a:lnTo>
                  <a:pt x="1164209" y="2134795"/>
                </a:lnTo>
                <a:lnTo>
                  <a:pt x="1117105" y="2137892"/>
                </a:lnTo>
                <a:lnTo>
                  <a:pt x="1069466" y="2138934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7261" y="3914554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07" y="1293614"/>
                </a:moveTo>
                <a:lnTo>
                  <a:pt x="598531" y="1291840"/>
                </a:lnTo>
                <a:lnTo>
                  <a:pt x="551219" y="1286601"/>
                </a:lnTo>
                <a:lnTo>
                  <a:pt x="504997" y="1278023"/>
                </a:lnTo>
                <a:lnTo>
                  <a:pt x="459989" y="1266231"/>
                </a:lnTo>
                <a:lnTo>
                  <a:pt x="416320" y="1251349"/>
                </a:lnTo>
                <a:lnTo>
                  <a:pt x="374116" y="1233503"/>
                </a:lnTo>
                <a:lnTo>
                  <a:pt x="333501" y="1212817"/>
                </a:lnTo>
                <a:lnTo>
                  <a:pt x="294600" y="1189417"/>
                </a:lnTo>
                <a:lnTo>
                  <a:pt x="257538" y="1163427"/>
                </a:lnTo>
                <a:lnTo>
                  <a:pt x="222441" y="1134973"/>
                </a:lnTo>
                <a:lnTo>
                  <a:pt x="189434" y="1104180"/>
                </a:lnTo>
                <a:lnTo>
                  <a:pt x="158640" y="1071172"/>
                </a:lnTo>
                <a:lnTo>
                  <a:pt x="130186" y="1036075"/>
                </a:lnTo>
                <a:lnTo>
                  <a:pt x="104196" y="999013"/>
                </a:lnTo>
                <a:lnTo>
                  <a:pt x="80796" y="960112"/>
                </a:lnTo>
                <a:lnTo>
                  <a:pt x="60110" y="919497"/>
                </a:lnTo>
                <a:lnTo>
                  <a:pt x="42264" y="877293"/>
                </a:lnTo>
                <a:lnTo>
                  <a:pt x="27382" y="833624"/>
                </a:lnTo>
                <a:lnTo>
                  <a:pt x="15590" y="788616"/>
                </a:lnTo>
                <a:lnTo>
                  <a:pt x="7012" y="742394"/>
                </a:lnTo>
                <a:lnTo>
                  <a:pt x="1773" y="695082"/>
                </a:lnTo>
                <a:lnTo>
                  <a:pt x="0" y="646807"/>
                </a:lnTo>
                <a:lnTo>
                  <a:pt x="1773" y="598531"/>
                </a:lnTo>
                <a:lnTo>
                  <a:pt x="7012" y="551219"/>
                </a:lnTo>
                <a:lnTo>
                  <a:pt x="15590" y="504997"/>
                </a:lnTo>
                <a:lnTo>
                  <a:pt x="27382" y="459989"/>
                </a:lnTo>
                <a:lnTo>
                  <a:pt x="42264" y="416320"/>
                </a:lnTo>
                <a:lnTo>
                  <a:pt x="60110" y="374116"/>
                </a:lnTo>
                <a:lnTo>
                  <a:pt x="80796" y="333501"/>
                </a:lnTo>
                <a:lnTo>
                  <a:pt x="104196" y="294600"/>
                </a:lnTo>
                <a:lnTo>
                  <a:pt x="130186" y="257538"/>
                </a:lnTo>
                <a:lnTo>
                  <a:pt x="158640" y="222441"/>
                </a:lnTo>
                <a:lnTo>
                  <a:pt x="189434" y="189434"/>
                </a:lnTo>
                <a:lnTo>
                  <a:pt x="222441" y="158640"/>
                </a:lnTo>
                <a:lnTo>
                  <a:pt x="257538" y="130186"/>
                </a:lnTo>
                <a:lnTo>
                  <a:pt x="294600" y="104196"/>
                </a:lnTo>
                <a:lnTo>
                  <a:pt x="333501" y="80796"/>
                </a:lnTo>
                <a:lnTo>
                  <a:pt x="374116" y="60110"/>
                </a:lnTo>
                <a:lnTo>
                  <a:pt x="416320" y="42264"/>
                </a:lnTo>
                <a:lnTo>
                  <a:pt x="459989" y="27382"/>
                </a:lnTo>
                <a:lnTo>
                  <a:pt x="504997" y="15590"/>
                </a:lnTo>
                <a:lnTo>
                  <a:pt x="551219" y="7012"/>
                </a:lnTo>
                <a:lnTo>
                  <a:pt x="598531" y="1773"/>
                </a:lnTo>
                <a:lnTo>
                  <a:pt x="646807" y="0"/>
                </a:lnTo>
                <a:lnTo>
                  <a:pt x="695082" y="1773"/>
                </a:lnTo>
                <a:lnTo>
                  <a:pt x="742394" y="7012"/>
                </a:lnTo>
                <a:lnTo>
                  <a:pt x="788616" y="15590"/>
                </a:lnTo>
                <a:lnTo>
                  <a:pt x="833624" y="27382"/>
                </a:lnTo>
                <a:lnTo>
                  <a:pt x="877293" y="42264"/>
                </a:lnTo>
                <a:lnTo>
                  <a:pt x="919497" y="60110"/>
                </a:lnTo>
                <a:lnTo>
                  <a:pt x="960112" y="80796"/>
                </a:lnTo>
                <a:lnTo>
                  <a:pt x="999013" y="104196"/>
                </a:lnTo>
                <a:lnTo>
                  <a:pt x="1036075" y="130186"/>
                </a:lnTo>
                <a:lnTo>
                  <a:pt x="1071172" y="158640"/>
                </a:lnTo>
                <a:lnTo>
                  <a:pt x="1104180" y="189434"/>
                </a:lnTo>
                <a:lnTo>
                  <a:pt x="1134973" y="222441"/>
                </a:lnTo>
                <a:lnTo>
                  <a:pt x="1163427" y="257538"/>
                </a:lnTo>
                <a:lnTo>
                  <a:pt x="1189417" y="294600"/>
                </a:lnTo>
                <a:lnTo>
                  <a:pt x="1212817" y="333501"/>
                </a:lnTo>
                <a:lnTo>
                  <a:pt x="1222225" y="351973"/>
                </a:lnTo>
                <a:lnTo>
                  <a:pt x="953956" y="351973"/>
                </a:lnTo>
                <a:lnTo>
                  <a:pt x="931544" y="356309"/>
                </a:lnTo>
                <a:lnTo>
                  <a:pt x="911897" y="369316"/>
                </a:lnTo>
                <a:lnTo>
                  <a:pt x="739555" y="541659"/>
                </a:lnTo>
                <a:lnTo>
                  <a:pt x="359430" y="541659"/>
                </a:lnTo>
                <a:lnTo>
                  <a:pt x="317371" y="559002"/>
                </a:lnTo>
                <a:lnTo>
                  <a:pt x="268106" y="608266"/>
                </a:lnTo>
                <a:lnTo>
                  <a:pt x="250763" y="650325"/>
                </a:lnTo>
                <a:lnTo>
                  <a:pt x="255099" y="672737"/>
                </a:lnTo>
                <a:lnTo>
                  <a:pt x="268106" y="692385"/>
                </a:lnTo>
                <a:lnTo>
                  <a:pt x="499683" y="923962"/>
                </a:lnTo>
                <a:lnTo>
                  <a:pt x="519330" y="936969"/>
                </a:lnTo>
                <a:lnTo>
                  <a:pt x="541742" y="941305"/>
                </a:lnTo>
                <a:lnTo>
                  <a:pt x="1222396" y="941305"/>
                </a:lnTo>
                <a:lnTo>
                  <a:pt x="1212817" y="960112"/>
                </a:lnTo>
                <a:lnTo>
                  <a:pt x="1189417" y="999013"/>
                </a:lnTo>
                <a:lnTo>
                  <a:pt x="1163427" y="1036075"/>
                </a:lnTo>
                <a:lnTo>
                  <a:pt x="1134973" y="1071172"/>
                </a:lnTo>
                <a:lnTo>
                  <a:pt x="1104180" y="1104180"/>
                </a:lnTo>
                <a:lnTo>
                  <a:pt x="1071172" y="1134973"/>
                </a:lnTo>
                <a:lnTo>
                  <a:pt x="1036075" y="1163427"/>
                </a:lnTo>
                <a:lnTo>
                  <a:pt x="999013" y="1189417"/>
                </a:lnTo>
                <a:lnTo>
                  <a:pt x="960112" y="1212817"/>
                </a:lnTo>
                <a:lnTo>
                  <a:pt x="919497" y="1233503"/>
                </a:lnTo>
                <a:lnTo>
                  <a:pt x="877293" y="1251349"/>
                </a:lnTo>
                <a:lnTo>
                  <a:pt x="833624" y="1266231"/>
                </a:lnTo>
                <a:lnTo>
                  <a:pt x="788616" y="1278023"/>
                </a:lnTo>
                <a:lnTo>
                  <a:pt x="742394" y="1286601"/>
                </a:lnTo>
                <a:lnTo>
                  <a:pt x="695082" y="1291840"/>
                </a:lnTo>
                <a:lnTo>
                  <a:pt x="646807" y="1293614"/>
                </a:lnTo>
                <a:close/>
              </a:path>
              <a:path w="1294129" h="1294129">
                <a:moveTo>
                  <a:pt x="1222396" y="941305"/>
                </a:moveTo>
                <a:lnTo>
                  <a:pt x="541742" y="941305"/>
                </a:lnTo>
                <a:lnTo>
                  <a:pt x="564154" y="936969"/>
                </a:lnTo>
                <a:lnTo>
                  <a:pt x="583801" y="923962"/>
                </a:lnTo>
                <a:lnTo>
                  <a:pt x="1025507" y="482926"/>
                </a:lnTo>
                <a:lnTo>
                  <a:pt x="1038514" y="463279"/>
                </a:lnTo>
                <a:lnTo>
                  <a:pt x="1042850" y="440867"/>
                </a:lnTo>
                <a:lnTo>
                  <a:pt x="1038514" y="418455"/>
                </a:lnTo>
                <a:lnTo>
                  <a:pt x="1025507" y="398808"/>
                </a:lnTo>
                <a:lnTo>
                  <a:pt x="996015" y="369316"/>
                </a:lnTo>
                <a:lnTo>
                  <a:pt x="976368" y="356309"/>
                </a:lnTo>
                <a:lnTo>
                  <a:pt x="953956" y="351973"/>
                </a:lnTo>
                <a:lnTo>
                  <a:pt x="1222225" y="351973"/>
                </a:lnTo>
                <a:lnTo>
                  <a:pt x="1251349" y="416320"/>
                </a:lnTo>
                <a:lnTo>
                  <a:pt x="1266231" y="459989"/>
                </a:lnTo>
                <a:lnTo>
                  <a:pt x="1278023" y="504997"/>
                </a:lnTo>
                <a:lnTo>
                  <a:pt x="1286601" y="551219"/>
                </a:lnTo>
                <a:lnTo>
                  <a:pt x="1291840" y="598531"/>
                </a:lnTo>
                <a:lnTo>
                  <a:pt x="1293614" y="646807"/>
                </a:lnTo>
                <a:lnTo>
                  <a:pt x="1292013" y="690374"/>
                </a:lnTo>
                <a:lnTo>
                  <a:pt x="1291939" y="692385"/>
                </a:lnTo>
                <a:lnTo>
                  <a:pt x="1291840" y="695082"/>
                </a:lnTo>
                <a:lnTo>
                  <a:pt x="1286601" y="742394"/>
                </a:lnTo>
                <a:lnTo>
                  <a:pt x="1278023" y="788616"/>
                </a:lnTo>
                <a:lnTo>
                  <a:pt x="1266231" y="833624"/>
                </a:lnTo>
                <a:lnTo>
                  <a:pt x="1251349" y="877293"/>
                </a:lnTo>
                <a:lnTo>
                  <a:pt x="1233503" y="919497"/>
                </a:lnTo>
                <a:lnTo>
                  <a:pt x="1222396" y="941305"/>
                </a:lnTo>
                <a:close/>
              </a:path>
              <a:path w="1294129" h="1294129">
                <a:moveTo>
                  <a:pt x="561850" y="702439"/>
                </a:moveTo>
                <a:lnTo>
                  <a:pt x="546445" y="699422"/>
                </a:lnTo>
                <a:lnTo>
                  <a:pt x="532861" y="690374"/>
                </a:lnTo>
                <a:lnTo>
                  <a:pt x="401489" y="559002"/>
                </a:lnTo>
                <a:lnTo>
                  <a:pt x="381842" y="545994"/>
                </a:lnTo>
                <a:lnTo>
                  <a:pt x="359430" y="541659"/>
                </a:lnTo>
                <a:lnTo>
                  <a:pt x="739555" y="541659"/>
                </a:lnTo>
                <a:lnTo>
                  <a:pt x="590839" y="690374"/>
                </a:lnTo>
                <a:lnTo>
                  <a:pt x="577256" y="699422"/>
                </a:lnTo>
                <a:lnTo>
                  <a:pt x="561850" y="70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8569" y="3849766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07" y="1293614"/>
                </a:moveTo>
                <a:lnTo>
                  <a:pt x="598531" y="1291840"/>
                </a:lnTo>
                <a:lnTo>
                  <a:pt x="551219" y="1286601"/>
                </a:lnTo>
                <a:lnTo>
                  <a:pt x="504997" y="1278023"/>
                </a:lnTo>
                <a:lnTo>
                  <a:pt x="459989" y="1266231"/>
                </a:lnTo>
                <a:lnTo>
                  <a:pt x="416320" y="1251349"/>
                </a:lnTo>
                <a:lnTo>
                  <a:pt x="374116" y="1233503"/>
                </a:lnTo>
                <a:lnTo>
                  <a:pt x="333501" y="1212817"/>
                </a:lnTo>
                <a:lnTo>
                  <a:pt x="294600" y="1189417"/>
                </a:lnTo>
                <a:lnTo>
                  <a:pt x="257538" y="1163427"/>
                </a:lnTo>
                <a:lnTo>
                  <a:pt x="222441" y="1134973"/>
                </a:lnTo>
                <a:lnTo>
                  <a:pt x="189434" y="1104180"/>
                </a:lnTo>
                <a:lnTo>
                  <a:pt x="158640" y="1071172"/>
                </a:lnTo>
                <a:lnTo>
                  <a:pt x="130186" y="1036075"/>
                </a:lnTo>
                <a:lnTo>
                  <a:pt x="104196" y="999013"/>
                </a:lnTo>
                <a:lnTo>
                  <a:pt x="80796" y="960112"/>
                </a:lnTo>
                <a:lnTo>
                  <a:pt x="60110" y="919497"/>
                </a:lnTo>
                <a:lnTo>
                  <a:pt x="42264" y="877293"/>
                </a:lnTo>
                <a:lnTo>
                  <a:pt x="27382" y="833624"/>
                </a:lnTo>
                <a:lnTo>
                  <a:pt x="15590" y="788616"/>
                </a:lnTo>
                <a:lnTo>
                  <a:pt x="7012" y="742394"/>
                </a:lnTo>
                <a:lnTo>
                  <a:pt x="1773" y="695082"/>
                </a:lnTo>
                <a:lnTo>
                  <a:pt x="0" y="646807"/>
                </a:lnTo>
                <a:lnTo>
                  <a:pt x="1773" y="598531"/>
                </a:lnTo>
                <a:lnTo>
                  <a:pt x="7012" y="551219"/>
                </a:lnTo>
                <a:lnTo>
                  <a:pt x="15590" y="504997"/>
                </a:lnTo>
                <a:lnTo>
                  <a:pt x="27382" y="459989"/>
                </a:lnTo>
                <a:lnTo>
                  <a:pt x="42264" y="416320"/>
                </a:lnTo>
                <a:lnTo>
                  <a:pt x="60110" y="374116"/>
                </a:lnTo>
                <a:lnTo>
                  <a:pt x="80796" y="333501"/>
                </a:lnTo>
                <a:lnTo>
                  <a:pt x="104196" y="294600"/>
                </a:lnTo>
                <a:lnTo>
                  <a:pt x="130186" y="257538"/>
                </a:lnTo>
                <a:lnTo>
                  <a:pt x="158640" y="222441"/>
                </a:lnTo>
                <a:lnTo>
                  <a:pt x="189434" y="189434"/>
                </a:lnTo>
                <a:lnTo>
                  <a:pt x="222441" y="158640"/>
                </a:lnTo>
                <a:lnTo>
                  <a:pt x="257538" y="130186"/>
                </a:lnTo>
                <a:lnTo>
                  <a:pt x="294600" y="104196"/>
                </a:lnTo>
                <a:lnTo>
                  <a:pt x="333501" y="80796"/>
                </a:lnTo>
                <a:lnTo>
                  <a:pt x="374116" y="60110"/>
                </a:lnTo>
                <a:lnTo>
                  <a:pt x="416320" y="42264"/>
                </a:lnTo>
                <a:lnTo>
                  <a:pt x="459989" y="27382"/>
                </a:lnTo>
                <a:lnTo>
                  <a:pt x="504997" y="15590"/>
                </a:lnTo>
                <a:lnTo>
                  <a:pt x="551219" y="7012"/>
                </a:lnTo>
                <a:lnTo>
                  <a:pt x="598531" y="1773"/>
                </a:lnTo>
                <a:lnTo>
                  <a:pt x="646807" y="0"/>
                </a:lnTo>
                <a:lnTo>
                  <a:pt x="695082" y="1773"/>
                </a:lnTo>
                <a:lnTo>
                  <a:pt x="742394" y="7012"/>
                </a:lnTo>
                <a:lnTo>
                  <a:pt x="788616" y="15590"/>
                </a:lnTo>
                <a:lnTo>
                  <a:pt x="833624" y="27382"/>
                </a:lnTo>
                <a:lnTo>
                  <a:pt x="877293" y="42264"/>
                </a:lnTo>
                <a:lnTo>
                  <a:pt x="919497" y="60110"/>
                </a:lnTo>
                <a:lnTo>
                  <a:pt x="960112" y="80796"/>
                </a:lnTo>
                <a:lnTo>
                  <a:pt x="999013" y="104196"/>
                </a:lnTo>
                <a:lnTo>
                  <a:pt x="1036075" y="130186"/>
                </a:lnTo>
                <a:lnTo>
                  <a:pt x="1071172" y="158640"/>
                </a:lnTo>
                <a:lnTo>
                  <a:pt x="1104180" y="189434"/>
                </a:lnTo>
                <a:lnTo>
                  <a:pt x="1134973" y="222441"/>
                </a:lnTo>
                <a:lnTo>
                  <a:pt x="1163427" y="257538"/>
                </a:lnTo>
                <a:lnTo>
                  <a:pt x="1189417" y="294600"/>
                </a:lnTo>
                <a:lnTo>
                  <a:pt x="1212817" y="333501"/>
                </a:lnTo>
                <a:lnTo>
                  <a:pt x="1222225" y="351973"/>
                </a:lnTo>
                <a:lnTo>
                  <a:pt x="953956" y="351973"/>
                </a:lnTo>
                <a:lnTo>
                  <a:pt x="931544" y="356309"/>
                </a:lnTo>
                <a:lnTo>
                  <a:pt x="911897" y="369316"/>
                </a:lnTo>
                <a:lnTo>
                  <a:pt x="739555" y="541659"/>
                </a:lnTo>
                <a:lnTo>
                  <a:pt x="359430" y="541659"/>
                </a:lnTo>
                <a:lnTo>
                  <a:pt x="317371" y="559002"/>
                </a:lnTo>
                <a:lnTo>
                  <a:pt x="268106" y="608266"/>
                </a:lnTo>
                <a:lnTo>
                  <a:pt x="250763" y="650325"/>
                </a:lnTo>
                <a:lnTo>
                  <a:pt x="255099" y="672737"/>
                </a:lnTo>
                <a:lnTo>
                  <a:pt x="268106" y="692385"/>
                </a:lnTo>
                <a:lnTo>
                  <a:pt x="499683" y="923962"/>
                </a:lnTo>
                <a:lnTo>
                  <a:pt x="519330" y="936969"/>
                </a:lnTo>
                <a:lnTo>
                  <a:pt x="541742" y="941305"/>
                </a:lnTo>
                <a:lnTo>
                  <a:pt x="1222396" y="941305"/>
                </a:lnTo>
                <a:lnTo>
                  <a:pt x="1212817" y="960112"/>
                </a:lnTo>
                <a:lnTo>
                  <a:pt x="1189417" y="999013"/>
                </a:lnTo>
                <a:lnTo>
                  <a:pt x="1163427" y="1036075"/>
                </a:lnTo>
                <a:lnTo>
                  <a:pt x="1134973" y="1071172"/>
                </a:lnTo>
                <a:lnTo>
                  <a:pt x="1104180" y="1104180"/>
                </a:lnTo>
                <a:lnTo>
                  <a:pt x="1071172" y="1134973"/>
                </a:lnTo>
                <a:lnTo>
                  <a:pt x="1036075" y="1163427"/>
                </a:lnTo>
                <a:lnTo>
                  <a:pt x="999013" y="1189417"/>
                </a:lnTo>
                <a:lnTo>
                  <a:pt x="960112" y="1212817"/>
                </a:lnTo>
                <a:lnTo>
                  <a:pt x="919497" y="1233503"/>
                </a:lnTo>
                <a:lnTo>
                  <a:pt x="877293" y="1251349"/>
                </a:lnTo>
                <a:lnTo>
                  <a:pt x="833624" y="1266231"/>
                </a:lnTo>
                <a:lnTo>
                  <a:pt x="788616" y="1278023"/>
                </a:lnTo>
                <a:lnTo>
                  <a:pt x="742394" y="1286601"/>
                </a:lnTo>
                <a:lnTo>
                  <a:pt x="695082" y="1291840"/>
                </a:lnTo>
                <a:lnTo>
                  <a:pt x="646807" y="1293614"/>
                </a:lnTo>
                <a:close/>
              </a:path>
              <a:path w="1294129" h="1294129">
                <a:moveTo>
                  <a:pt x="1222396" y="941305"/>
                </a:moveTo>
                <a:lnTo>
                  <a:pt x="541742" y="941305"/>
                </a:lnTo>
                <a:lnTo>
                  <a:pt x="564154" y="936969"/>
                </a:lnTo>
                <a:lnTo>
                  <a:pt x="583801" y="923962"/>
                </a:lnTo>
                <a:lnTo>
                  <a:pt x="1025507" y="482926"/>
                </a:lnTo>
                <a:lnTo>
                  <a:pt x="1038514" y="463279"/>
                </a:lnTo>
                <a:lnTo>
                  <a:pt x="1042850" y="440867"/>
                </a:lnTo>
                <a:lnTo>
                  <a:pt x="1038514" y="418455"/>
                </a:lnTo>
                <a:lnTo>
                  <a:pt x="1025507" y="398808"/>
                </a:lnTo>
                <a:lnTo>
                  <a:pt x="996015" y="369316"/>
                </a:lnTo>
                <a:lnTo>
                  <a:pt x="976368" y="356309"/>
                </a:lnTo>
                <a:lnTo>
                  <a:pt x="953956" y="351973"/>
                </a:lnTo>
                <a:lnTo>
                  <a:pt x="1222225" y="351973"/>
                </a:lnTo>
                <a:lnTo>
                  <a:pt x="1251349" y="416320"/>
                </a:lnTo>
                <a:lnTo>
                  <a:pt x="1266231" y="459989"/>
                </a:lnTo>
                <a:lnTo>
                  <a:pt x="1278023" y="504997"/>
                </a:lnTo>
                <a:lnTo>
                  <a:pt x="1286601" y="551219"/>
                </a:lnTo>
                <a:lnTo>
                  <a:pt x="1291840" y="598531"/>
                </a:lnTo>
                <a:lnTo>
                  <a:pt x="1293614" y="646807"/>
                </a:lnTo>
                <a:lnTo>
                  <a:pt x="1292013" y="690374"/>
                </a:lnTo>
                <a:lnTo>
                  <a:pt x="1291939" y="692385"/>
                </a:lnTo>
                <a:lnTo>
                  <a:pt x="1291840" y="695082"/>
                </a:lnTo>
                <a:lnTo>
                  <a:pt x="1286601" y="742394"/>
                </a:lnTo>
                <a:lnTo>
                  <a:pt x="1278023" y="788616"/>
                </a:lnTo>
                <a:lnTo>
                  <a:pt x="1266231" y="833624"/>
                </a:lnTo>
                <a:lnTo>
                  <a:pt x="1251349" y="877293"/>
                </a:lnTo>
                <a:lnTo>
                  <a:pt x="1233503" y="919497"/>
                </a:lnTo>
                <a:lnTo>
                  <a:pt x="1222396" y="941305"/>
                </a:lnTo>
                <a:close/>
              </a:path>
              <a:path w="1294129" h="1294129">
                <a:moveTo>
                  <a:pt x="561850" y="702439"/>
                </a:moveTo>
                <a:lnTo>
                  <a:pt x="546445" y="699422"/>
                </a:lnTo>
                <a:lnTo>
                  <a:pt x="532861" y="690374"/>
                </a:lnTo>
                <a:lnTo>
                  <a:pt x="401489" y="559002"/>
                </a:lnTo>
                <a:lnTo>
                  <a:pt x="381842" y="545994"/>
                </a:lnTo>
                <a:lnTo>
                  <a:pt x="359430" y="541659"/>
                </a:lnTo>
                <a:lnTo>
                  <a:pt x="739555" y="541659"/>
                </a:lnTo>
                <a:lnTo>
                  <a:pt x="590839" y="690374"/>
                </a:lnTo>
                <a:lnTo>
                  <a:pt x="577256" y="699422"/>
                </a:lnTo>
                <a:lnTo>
                  <a:pt x="561850" y="70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05938" y="3914554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07" y="1293614"/>
                </a:moveTo>
                <a:lnTo>
                  <a:pt x="598531" y="1291840"/>
                </a:lnTo>
                <a:lnTo>
                  <a:pt x="551219" y="1286601"/>
                </a:lnTo>
                <a:lnTo>
                  <a:pt x="504997" y="1278023"/>
                </a:lnTo>
                <a:lnTo>
                  <a:pt x="459989" y="1266231"/>
                </a:lnTo>
                <a:lnTo>
                  <a:pt x="416320" y="1251349"/>
                </a:lnTo>
                <a:lnTo>
                  <a:pt x="374116" y="1233503"/>
                </a:lnTo>
                <a:lnTo>
                  <a:pt x="333501" y="1212817"/>
                </a:lnTo>
                <a:lnTo>
                  <a:pt x="294600" y="1189417"/>
                </a:lnTo>
                <a:lnTo>
                  <a:pt x="257538" y="1163427"/>
                </a:lnTo>
                <a:lnTo>
                  <a:pt x="222441" y="1134973"/>
                </a:lnTo>
                <a:lnTo>
                  <a:pt x="189434" y="1104180"/>
                </a:lnTo>
                <a:lnTo>
                  <a:pt x="158640" y="1071172"/>
                </a:lnTo>
                <a:lnTo>
                  <a:pt x="130186" y="1036075"/>
                </a:lnTo>
                <a:lnTo>
                  <a:pt x="104196" y="999013"/>
                </a:lnTo>
                <a:lnTo>
                  <a:pt x="80796" y="960112"/>
                </a:lnTo>
                <a:lnTo>
                  <a:pt x="60110" y="919497"/>
                </a:lnTo>
                <a:lnTo>
                  <a:pt x="42264" y="877293"/>
                </a:lnTo>
                <a:lnTo>
                  <a:pt x="27382" y="833624"/>
                </a:lnTo>
                <a:lnTo>
                  <a:pt x="15590" y="788616"/>
                </a:lnTo>
                <a:lnTo>
                  <a:pt x="7012" y="742394"/>
                </a:lnTo>
                <a:lnTo>
                  <a:pt x="1773" y="695082"/>
                </a:lnTo>
                <a:lnTo>
                  <a:pt x="0" y="646807"/>
                </a:lnTo>
                <a:lnTo>
                  <a:pt x="1773" y="598531"/>
                </a:lnTo>
                <a:lnTo>
                  <a:pt x="7012" y="551219"/>
                </a:lnTo>
                <a:lnTo>
                  <a:pt x="15590" y="504997"/>
                </a:lnTo>
                <a:lnTo>
                  <a:pt x="27382" y="459989"/>
                </a:lnTo>
                <a:lnTo>
                  <a:pt x="42264" y="416320"/>
                </a:lnTo>
                <a:lnTo>
                  <a:pt x="60110" y="374116"/>
                </a:lnTo>
                <a:lnTo>
                  <a:pt x="80796" y="333501"/>
                </a:lnTo>
                <a:lnTo>
                  <a:pt x="104196" y="294600"/>
                </a:lnTo>
                <a:lnTo>
                  <a:pt x="130186" y="257538"/>
                </a:lnTo>
                <a:lnTo>
                  <a:pt x="158640" y="222441"/>
                </a:lnTo>
                <a:lnTo>
                  <a:pt x="189434" y="189434"/>
                </a:lnTo>
                <a:lnTo>
                  <a:pt x="222441" y="158640"/>
                </a:lnTo>
                <a:lnTo>
                  <a:pt x="257538" y="130186"/>
                </a:lnTo>
                <a:lnTo>
                  <a:pt x="294600" y="104196"/>
                </a:lnTo>
                <a:lnTo>
                  <a:pt x="333501" y="80796"/>
                </a:lnTo>
                <a:lnTo>
                  <a:pt x="374116" y="60110"/>
                </a:lnTo>
                <a:lnTo>
                  <a:pt x="416320" y="42264"/>
                </a:lnTo>
                <a:lnTo>
                  <a:pt x="459989" y="27382"/>
                </a:lnTo>
                <a:lnTo>
                  <a:pt x="504997" y="15590"/>
                </a:lnTo>
                <a:lnTo>
                  <a:pt x="551219" y="7012"/>
                </a:lnTo>
                <a:lnTo>
                  <a:pt x="598531" y="1773"/>
                </a:lnTo>
                <a:lnTo>
                  <a:pt x="646807" y="0"/>
                </a:lnTo>
                <a:lnTo>
                  <a:pt x="695082" y="1773"/>
                </a:lnTo>
                <a:lnTo>
                  <a:pt x="742394" y="7012"/>
                </a:lnTo>
                <a:lnTo>
                  <a:pt x="788616" y="15590"/>
                </a:lnTo>
                <a:lnTo>
                  <a:pt x="833624" y="27382"/>
                </a:lnTo>
                <a:lnTo>
                  <a:pt x="877293" y="42264"/>
                </a:lnTo>
                <a:lnTo>
                  <a:pt x="919497" y="60110"/>
                </a:lnTo>
                <a:lnTo>
                  <a:pt x="960112" y="80796"/>
                </a:lnTo>
                <a:lnTo>
                  <a:pt x="999013" y="104196"/>
                </a:lnTo>
                <a:lnTo>
                  <a:pt x="1036075" y="130186"/>
                </a:lnTo>
                <a:lnTo>
                  <a:pt x="1071172" y="158640"/>
                </a:lnTo>
                <a:lnTo>
                  <a:pt x="1104180" y="189434"/>
                </a:lnTo>
                <a:lnTo>
                  <a:pt x="1134973" y="222441"/>
                </a:lnTo>
                <a:lnTo>
                  <a:pt x="1163427" y="257538"/>
                </a:lnTo>
                <a:lnTo>
                  <a:pt x="1189417" y="294600"/>
                </a:lnTo>
                <a:lnTo>
                  <a:pt x="1212817" y="333501"/>
                </a:lnTo>
                <a:lnTo>
                  <a:pt x="1222225" y="351973"/>
                </a:lnTo>
                <a:lnTo>
                  <a:pt x="953956" y="351973"/>
                </a:lnTo>
                <a:lnTo>
                  <a:pt x="931544" y="356309"/>
                </a:lnTo>
                <a:lnTo>
                  <a:pt x="911897" y="369316"/>
                </a:lnTo>
                <a:lnTo>
                  <a:pt x="739555" y="541659"/>
                </a:lnTo>
                <a:lnTo>
                  <a:pt x="359430" y="541659"/>
                </a:lnTo>
                <a:lnTo>
                  <a:pt x="317371" y="559002"/>
                </a:lnTo>
                <a:lnTo>
                  <a:pt x="268106" y="608266"/>
                </a:lnTo>
                <a:lnTo>
                  <a:pt x="250763" y="650325"/>
                </a:lnTo>
                <a:lnTo>
                  <a:pt x="255099" y="672737"/>
                </a:lnTo>
                <a:lnTo>
                  <a:pt x="268106" y="692385"/>
                </a:lnTo>
                <a:lnTo>
                  <a:pt x="499683" y="923962"/>
                </a:lnTo>
                <a:lnTo>
                  <a:pt x="519330" y="936969"/>
                </a:lnTo>
                <a:lnTo>
                  <a:pt x="541742" y="941305"/>
                </a:lnTo>
                <a:lnTo>
                  <a:pt x="1222396" y="941305"/>
                </a:lnTo>
                <a:lnTo>
                  <a:pt x="1212817" y="960112"/>
                </a:lnTo>
                <a:lnTo>
                  <a:pt x="1189417" y="999013"/>
                </a:lnTo>
                <a:lnTo>
                  <a:pt x="1163427" y="1036075"/>
                </a:lnTo>
                <a:lnTo>
                  <a:pt x="1134973" y="1071172"/>
                </a:lnTo>
                <a:lnTo>
                  <a:pt x="1104180" y="1104180"/>
                </a:lnTo>
                <a:lnTo>
                  <a:pt x="1071172" y="1134973"/>
                </a:lnTo>
                <a:lnTo>
                  <a:pt x="1036075" y="1163427"/>
                </a:lnTo>
                <a:lnTo>
                  <a:pt x="999013" y="1189417"/>
                </a:lnTo>
                <a:lnTo>
                  <a:pt x="960112" y="1212817"/>
                </a:lnTo>
                <a:lnTo>
                  <a:pt x="919497" y="1233503"/>
                </a:lnTo>
                <a:lnTo>
                  <a:pt x="877293" y="1251349"/>
                </a:lnTo>
                <a:lnTo>
                  <a:pt x="833624" y="1266231"/>
                </a:lnTo>
                <a:lnTo>
                  <a:pt x="788616" y="1278023"/>
                </a:lnTo>
                <a:lnTo>
                  <a:pt x="742394" y="1286601"/>
                </a:lnTo>
                <a:lnTo>
                  <a:pt x="695082" y="1291840"/>
                </a:lnTo>
                <a:lnTo>
                  <a:pt x="646807" y="1293614"/>
                </a:lnTo>
                <a:close/>
              </a:path>
              <a:path w="1294129" h="1294129">
                <a:moveTo>
                  <a:pt x="1222396" y="941305"/>
                </a:moveTo>
                <a:lnTo>
                  <a:pt x="541742" y="941305"/>
                </a:lnTo>
                <a:lnTo>
                  <a:pt x="564154" y="936969"/>
                </a:lnTo>
                <a:lnTo>
                  <a:pt x="583801" y="923962"/>
                </a:lnTo>
                <a:lnTo>
                  <a:pt x="1025507" y="482926"/>
                </a:lnTo>
                <a:lnTo>
                  <a:pt x="1038514" y="463279"/>
                </a:lnTo>
                <a:lnTo>
                  <a:pt x="1042850" y="440867"/>
                </a:lnTo>
                <a:lnTo>
                  <a:pt x="1038514" y="418455"/>
                </a:lnTo>
                <a:lnTo>
                  <a:pt x="1025507" y="398808"/>
                </a:lnTo>
                <a:lnTo>
                  <a:pt x="996015" y="369316"/>
                </a:lnTo>
                <a:lnTo>
                  <a:pt x="976368" y="356309"/>
                </a:lnTo>
                <a:lnTo>
                  <a:pt x="953956" y="351973"/>
                </a:lnTo>
                <a:lnTo>
                  <a:pt x="1222225" y="351973"/>
                </a:lnTo>
                <a:lnTo>
                  <a:pt x="1251349" y="416320"/>
                </a:lnTo>
                <a:lnTo>
                  <a:pt x="1266231" y="459989"/>
                </a:lnTo>
                <a:lnTo>
                  <a:pt x="1278023" y="504997"/>
                </a:lnTo>
                <a:lnTo>
                  <a:pt x="1286601" y="551219"/>
                </a:lnTo>
                <a:lnTo>
                  <a:pt x="1291840" y="598531"/>
                </a:lnTo>
                <a:lnTo>
                  <a:pt x="1293614" y="646807"/>
                </a:lnTo>
                <a:lnTo>
                  <a:pt x="1292013" y="690374"/>
                </a:lnTo>
                <a:lnTo>
                  <a:pt x="1291939" y="692385"/>
                </a:lnTo>
                <a:lnTo>
                  <a:pt x="1291840" y="695082"/>
                </a:lnTo>
                <a:lnTo>
                  <a:pt x="1286601" y="742394"/>
                </a:lnTo>
                <a:lnTo>
                  <a:pt x="1278023" y="788616"/>
                </a:lnTo>
                <a:lnTo>
                  <a:pt x="1266231" y="833624"/>
                </a:lnTo>
                <a:lnTo>
                  <a:pt x="1251349" y="877293"/>
                </a:lnTo>
                <a:lnTo>
                  <a:pt x="1233503" y="919497"/>
                </a:lnTo>
                <a:lnTo>
                  <a:pt x="1222396" y="941305"/>
                </a:lnTo>
                <a:close/>
              </a:path>
              <a:path w="1294129" h="1294129">
                <a:moveTo>
                  <a:pt x="561850" y="702439"/>
                </a:moveTo>
                <a:lnTo>
                  <a:pt x="546445" y="699422"/>
                </a:lnTo>
                <a:lnTo>
                  <a:pt x="532861" y="690374"/>
                </a:lnTo>
                <a:lnTo>
                  <a:pt x="401489" y="559002"/>
                </a:lnTo>
                <a:lnTo>
                  <a:pt x="381842" y="545994"/>
                </a:lnTo>
                <a:lnTo>
                  <a:pt x="359430" y="541659"/>
                </a:lnTo>
                <a:lnTo>
                  <a:pt x="739555" y="541659"/>
                </a:lnTo>
                <a:lnTo>
                  <a:pt x="590839" y="690374"/>
                </a:lnTo>
                <a:lnTo>
                  <a:pt x="577256" y="699422"/>
                </a:lnTo>
                <a:lnTo>
                  <a:pt x="561850" y="70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6320" y="3914554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30" h="1294129">
                <a:moveTo>
                  <a:pt x="646807" y="1293614"/>
                </a:moveTo>
                <a:lnTo>
                  <a:pt x="598531" y="1291840"/>
                </a:lnTo>
                <a:lnTo>
                  <a:pt x="551219" y="1286601"/>
                </a:lnTo>
                <a:lnTo>
                  <a:pt x="504997" y="1278023"/>
                </a:lnTo>
                <a:lnTo>
                  <a:pt x="459989" y="1266231"/>
                </a:lnTo>
                <a:lnTo>
                  <a:pt x="416320" y="1251349"/>
                </a:lnTo>
                <a:lnTo>
                  <a:pt x="374116" y="1233503"/>
                </a:lnTo>
                <a:lnTo>
                  <a:pt x="333501" y="1212817"/>
                </a:lnTo>
                <a:lnTo>
                  <a:pt x="294600" y="1189417"/>
                </a:lnTo>
                <a:lnTo>
                  <a:pt x="257538" y="1163427"/>
                </a:lnTo>
                <a:lnTo>
                  <a:pt x="222441" y="1134973"/>
                </a:lnTo>
                <a:lnTo>
                  <a:pt x="189434" y="1104180"/>
                </a:lnTo>
                <a:lnTo>
                  <a:pt x="158640" y="1071172"/>
                </a:lnTo>
                <a:lnTo>
                  <a:pt x="130186" y="1036075"/>
                </a:lnTo>
                <a:lnTo>
                  <a:pt x="104196" y="999013"/>
                </a:lnTo>
                <a:lnTo>
                  <a:pt x="80796" y="960112"/>
                </a:lnTo>
                <a:lnTo>
                  <a:pt x="60110" y="919497"/>
                </a:lnTo>
                <a:lnTo>
                  <a:pt x="42264" y="877293"/>
                </a:lnTo>
                <a:lnTo>
                  <a:pt x="27382" y="833624"/>
                </a:lnTo>
                <a:lnTo>
                  <a:pt x="15590" y="788616"/>
                </a:lnTo>
                <a:lnTo>
                  <a:pt x="7012" y="742394"/>
                </a:lnTo>
                <a:lnTo>
                  <a:pt x="1773" y="695082"/>
                </a:lnTo>
                <a:lnTo>
                  <a:pt x="0" y="646807"/>
                </a:lnTo>
                <a:lnTo>
                  <a:pt x="1773" y="598531"/>
                </a:lnTo>
                <a:lnTo>
                  <a:pt x="7012" y="551219"/>
                </a:lnTo>
                <a:lnTo>
                  <a:pt x="15590" y="504997"/>
                </a:lnTo>
                <a:lnTo>
                  <a:pt x="27382" y="459989"/>
                </a:lnTo>
                <a:lnTo>
                  <a:pt x="42264" y="416320"/>
                </a:lnTo>
                <a:lnTo>
                  <a:pt x="60110" y="374116"/>
                </a:lnTo>
                <a:lnTo>
                  <a:pt x="80796" y="333501"/>
                </a:lnTo>
                <a:lnTo>
                  <a:pt x="104196" y="294600"/>
                </a:lnTo>
                <a:lnTo>
                  <a:pt x="130186" y="257538"/>
                </a:lnTo>
                <a:lnTo>
                  <a:pt x="158640" y="222441"/>
                </a:lnTo>
                <a:lnTo>
                  <a:pt x="189434" y="189434"/>
                </a:lnTo>
                <a:lnTo>
                  <a:pt x="222441" y="158640"/>
                </a:lnTo>
                <a:lnTo>
                  <a:pt x="257538" y="130186"/>
                </a:lnTo>
                <a:lnTo>
                  <a:pt x="294600" y="104196"/>
                </a:lnTo>
                <a:lnTo>
                  <a:pt x="333501" y="80796"/>
                </a:lnTo>
                <a:lnTo>
                  <a:pt x="374116" y="60110"/>
                </a:lnTo>
                <a:lnTo>
                  <a:pt x="416320" y="42264"/>
                </a:lnTo>
                <a:lnTo>
                  <a:pt x="459989" y="27382"/>
                </a:lnTo>
                <a:lnTo>
                  <a:pt x="504997" y="15590"/>
                </a:lnTo>
                <a:lnTo>
                  <a:pt x="551219" y="7012"/>
                </a:lnTo>
                <a:lnTo>
                  <a:pt x="598531" y="1773"/>
                </a:lnTo>
                <a:lnTo>
                  <a:pt x="646807" y="0"/>
                </a:lnTo>
                <a:lnTo>
                  <a:pt x="695082" y="1773"/>
                </a:lnTo>
                <a:lnTo>
                  <a:pt x="742394" y="7012"/>
                </a:lnTo>
                <a:lnTo>
                  <a:pt x="788616" y="15590"/>
                </a:lnTo>
                <a:lnTo>
                  <a:pt x="833624" y="27382"/>
                </a:lnTo>
                <a:lnTo>
                  <a:pt x="877293" y="42264"/>
                </a:lnTo>
                <a:lnTo>
                  <a:pt x="919497" y="60110"/>
                </a:lnTo>
                <a:lnTo>
                  <a:pt x="960112" y="80796"/>
                </a:lnTo>
                <a:lnTo>
                  <a:pt x="999013" y="104196"/>
                </a:lnTo>
                <a:lnTo>
                  <a:pt x="1036075" y="130186"/>
                </a:lnTo>
                <a:lnTo>
                  <a:pt x="1071172" y="158640"/>
                </a:lnTo>
                <a:lnTo>
                  <a:pt x="1104180" y="189434"/>
                </a:lnTo>
                <a:lnTo>
                  <a:pt x="1134973" y="222441"/>
                </a:lnTo>
                <a:lnTo>
                  <a:pt x="1163427" y="257538"/>
                </a:lnTo>
                <a:lnTo>
                  <a:pt x="1189417" y="294600"/>
                </a:lnTo>
                <a:lnTo>
                  <a:pt x="1212817" y="333501"/>
                </a:lnTo>
                <a:lnTo>
                  <a:pt x="1222225" y="351973"/>
                </a:lnTo>
                <a:lnTo>
                  <a:pt x="953956" y="351973"/>
                </a:lnTo>
                <a:lnTo>
                  <a:pt x="931544" y="356309"/>
                </a:lnTo>
                <a:lnTo>
                  <a:pt x="911897" y="369316"/>
                </a:lnTo>
                <a:lnTo>
                  <a:pt x="739555" y="541659"/>
                </a:lnTo>
                <a:lnTo>
                  <a:pt x="359430" y="541659"/>
                </a:lnTo>
                <a:lnTo>
                  <a:pt x="317371" y="559002"/>
                </a:lnTo>
                <a:lnTo>
                  <a:pt x="268106" y="608266"/>
                </a:lnTo>
                <a:lnTo>
                  <a:pt x="250763" y="650325"/>
                </a:lnTo>
                <a:lnTo>
                  <a:pt x="255099" y="672737"/>
                </a:lnTo>
                <a:lnTo>
                  <a:pt x="268106" y="692385"/>
                </a:lnTo>
                <a:lnTo>
                  <a:pt x="499683" y="923962"/>
                </a:lnTo>
                <a:lnTo>
                  <a:pt x="519330" y="936969"/>
                </a:lnTo>
                <a:lnTo>
                  <a:pt x="541742" y="941305"/>
                </a:lnTo>
                <a:lnTo>
                  <a:pt x="1222396" y="941305"/>
                </a:lnTo>
                <a:lnTo>
                  <a:pt x="1212817" y="960112"/>
                </a:lnTo>
                <a:lnTo>
                  <a:pt x="1189417" y="999013"/>
                </a:lnTo>
                <a:lnTo>
                  <a:pt x="1163427" y="1036075"/>
                </a:lnTo>
                <a:lnTo>
                  <a:pt x="1134973" y="1071172"/>
                </a:lnTo>
                <a:lnTo>
                  <a:pt x="1104180" y="1104180"/>
                </a:lnTo>
                <a:lnTo>
                  <a:pt x="1071172" y="1134973"/>
                </a:lnTo>
                <a:lnTo>
                  <a:pt x="1036075" y="1163427"/>
                </a:lnTo>
                <a:lnTo>
                  <a:pt x="999013" y="1189417"/>
                </a:lnTo>
                <a:lnTo>
                  <a:pt x="960112" y="1212817"/>
                </a:lnTo>
                <a:lnTo>
                  <a:pt x="919497" y="1233503"/>
                </a:lnTo>
                <a:lnTo>
                  <a:pt x="877293" y="1251349"/>
                </a:lnTo>
                <a:lnTo>
                  <a:pt x="833624" y="1266231"/>
                </a:lnTo>
                <a:lnTo>
                  <a:pt x="788616" y="1278023"/>
                </a:lnTo>
                <a:lnTo>
                  <a:pt x="742394" y="1286601"/>
                </a:lnTo>
                <a:lnTo>
                  <a:pt x="695082" y="1291840"/>
                </a:lnTo>
                <a:lnTo>
                  <a:pt x="646807" y="1293614"/>
                </a:lnTo>
                <a:close/>
              </a:path>
              <a:path w="1294130" h="1294129">
                <a:moveTo>
                  <a:pt x="1222396" y="941305"/>
                </a:moveTo>
                <a:lnTo>
                  <a:pt x="541742" y="941305"/>
                </a:lnTo>
                <a:lnTo>
                  <a:pt x="564154" y="936969"/>
                </a:lnTo>
                <a:lnTo>
                  <a:pt x="583801" y="923962"/>
                </a:lnTo>
                <a:lnTo>
                  <a:pt x="1025507" y="482926"/>
                </a:lnTo>
                <a:lnTo>
                  <a:pt x="1038514" y="463279"/>
                </a:lnTo>
                <a:lnTo>
                  <a:pt x="1042850" y="440867"/>
                </a:lnTo>
                <a:lnTo>
                  <a:pt x="1038514" y="418455"/>
                </a:lnTo>
                <a:lnTo>
                  <a:pt x="1025507" y="398808"/>
                </a:lnTo>
                <a:lnTo>
                  <a:pt x="996015" y="369316"/>
                </a:lnTo>
                <a:lnTo>
                  <a:pt x="976368" y="356309"/>
                </a:lnTo>
                <a:lnTo>
                  <a:pt x="953956" y="351973"/>
                </a:lnTo>
                <a:lnTo>
                  <a:pt x="1222225" y="351973"/>
                </a:lnTo>
                <a:lnTo>
                  <a:pt x="1251349" y="416320"/>
                </a:lnTo>
                <a:lnTo>
                  <a:pt x="1266231" y="459989"/>
                </a:lnTo>
                <a:lnTo>
                  <a:pt x="1278023" y="504997"/>
                </a:lnTo>
                <a:lnTo>
                  <a:pt x="1286601" y="551219"/>
                </a:lnTo>
                <a:lnTo>
                  <a:pt x="1291840" y="598531"/>
                </a:lnTo>
                <a:lnTo>
                  <a:pt x="1293614" y="646807"/>
                </a:lnTo>
                <a:lnTo>
                  <a:pt x="1292013" y="690374"/>
                </a:lnTo>
                <a:lnTo>
                  <a:pt x="1291939" y="692385"/>
                </a:lnTo>
                <a:lnTo>
                  <a:pt x="1291840" y="695082"/>
                </a:lnTo>
                <a:lnTo>
                  <a:pt x="1286601" y="742394"/>
                </a:lnTo>
                <a:lnTo>
                  <a:pt x="1278023" y="788616"/>
                </a:lnTo>
                <a:lnTo>
                  <a:pt x="1266231" y="833624"/>
                </a:lnTo>
                <a:lnTo>
                  <a:pt x="1251349" y="877293"/>
                </a:lnTo>
                <a:lnTo>
                  <a:pt x="1233503" y="919497"/>
                </a:lnTo>
                <a:lnTo>
                  <a:pt x="1222396" y="941305"/>
                </a:lnTo>
                <a:close/>
              </a:path>
              <a:path w="1294130" h="1294129">
                <a:moveTo>
                  <a:pt x="561850" y="702439"/>
                </a:moveTo>
                <a:lnTo>
                  <a:pt x="546445" y="699422"/>
                </a:lnTo>
                <a:lnTo>
                  <a:pt x="532861" y="690374"/>
                </a:lnTo>
                <a:lnTo>
                  <a:pt x="401489" y="559002"/>
                </a:lnTo>
                <a:lnTo>
                  <a:pt x="381842" y="545994"/>
                </a:lnTo>
                <a:lnTo>
                  <a:pt x="359430" y="541659"/>
                </a:lnTo>
                <a:lnTo>
                  <a:pt x="739555" y="541659"/>
                </a:lnTo>
                <a:lnTo>
                  <a:pt x="590839" y="690374"/>
                </a:lnTo>
                <a:lnTo>
                  <a:pt x="577256" y="699422"/>
                </a:lnTo>
                <a:lnTo>
                  <a:pt x="561850" y="70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944715" y="550188"/>
            <a:ext cx="2343785" cy="2300605"/>
            <a:chOff x="15944715" y="550188"/>
            <a:chExt cx="2343785" cy="2300605"/>
          </a:xfrm>
        </p:grpSpPr>
        <p:sp>
          <p:nvSpPr>
            <p:cNvPr id="11" name="object 11"/>
            <p:cNvSpPr/>
            <p:nvPr/>
          </p:nvSpPr>
          <p:spPr>
            <a:xfrm>
              <a:off x="16530941" y="550188"/>
              <a:ext cx="1421130" cy="1424305"/>
            </a:xfrm>
            <a:custGeom>
              <a:avLst/>
              <a:gdLst/>
              <a:ahLst/>
              <a:cxnLst/>
              <a:rect l="l" t="t" r="r" b="b"/>
              <a:pathLst>
                <a:path w="1421130" h="1424305">
                  <a:moveTo>
                    <a:pt x="710525" y="1424191"/>
                  </a:moveTo>
                  <a:lnTo>
                    <a:pt x="661878" y="1422548"/>
                  </a:lnTo>
                  <a:lnTo>
                    <a:pt x="614111" y="1417691"/>
                  </a:lnTo>
                  <a:lnTo>
                    <a:pt x="567329" y="1409724"/>
                  </a:lnTo>
                  <a:lnTo>
                    <a:pt x="521639" y="1398755"/>
                  </a:lnTo>
                  <a:lnTo>
                    <a:pt x="477146" y="1384889"/>
                  </a:lnTo>
                  <a:lnTo>
                    <a:pt x="433956" y="1368232"/>
                  </a:lnTo>
                  <a:lnTo>
                    <a:pt x="392175" y="1348890"/>
                  </a:lnTo>
                  <a:lnTo>
                    <a:pt x="351908" y="1326970"/>
                  </a:lnTo>
                  <a:lnTo>
                    <a:pt x="313263" y="1302577"/>
                  </a:lnTo>
                  <a:lnTo>
                    <a:pt x="276343" y="1275818"/>
                  </a:lnTo>
                  <a:lnTo>
                    <a:pt x="241256" y="1246798"/>
                  </a:lnTo>
                  <a:lnTo>
                    <a:pt x="208107" y="1215624"/>
                  </a:lnTo>
                  <a:lnTo>
                    <a:pt x="177002" y="1182402"/>
                  </a:lnTo>
                  <a:lnTo>
                    <a:pt x="148046" y="1147237"/>
                  </a:lnTo>
                  <a:lnTo>
                    <a:pt x="121346" y="1110236"/>
                  </a:lnTo>
                  <a:lnTo>
                    <a:pt x="97007" y="1071504"/>
                  </a:lnTo>
                  <a:lnTo>
                    <a:pt x="75135" y="1031149"/>
                  </a:lnTo>
                  <a:lnTo>
                    <a:pt x="55836" y="989275"/>
                  </a:lnTo>
                  <a:lnTo>
                    <a:pt x="39216" y="945990"/>
                  </a:lnTo>
                  <a:lnTo>
                    <a:pt x="25380" y="901398"/>
                  </a:lnTo>
                  <a:lnTo>
                    <a:pt x="14435" y="855606"/>
                  </a:lnTo>
                  <a:lnTo>
                    <a:pt x="6486" y="808721"/>
                  </a:lnTo>
                  <a:lnTo>
                    <a:pt x="1639" y="760847"/>
                  </a:lnTo>
                  <a:lnTo>
                    <a:pt x="0" y="712092"/>
                  </a:lnTo>
                  <a:lnTo>
                    <a:pt x="1639" y="663337"/>
                  </a:lnTo>
                  <a:lnTo>
                    <a:pt x="6486" y="615465"/>
                  </a:lnTo>
                  <a:lnTo>
                    <a:pt x="14435" y="568580"/>
                  </a:lnTo>
                  <a:lnTo>
                    <a:pt x="25380" y="522789"/>
                  </a:lnTo>
                  <a:lnTo>
                    <a:pt x="39216" y="478198"/>
                  </a:lnTo>
                  <a:lnTo>
                    <a:pt x="55836" y="434913"/>
                  </a:lnTo>
                  <a:lnTo>
                    <a:pt x="75135" y="393039"/>
                  </a:lnTo>
                  <a:lnTo>
                    <a:pt x="97007" y="352684"/>
                  </a:lnTo>
                  <a:lnTo>
                    <a:pt x="121346" y="313953"/>
                  </a:lnTo>
                  <a:lnTo>
                    <a:pt x="148046" y="276953"/>
                  </a:lnTo>
                  <a:lnTo>
                    <a:pt x="177002" y="241788"/>
                  </a:lnTo>
                  <a:lnTo>
                    <a:pt x="208107" y="208566"/>
                  </a:lnTo>
                  <a:lnTo>
                    <a:pt x="241256" y="177392"/>
                  </a:lnTo>
                  <a:lnTo>
                    <a:pt x="276343" y="148372"/>
                  </a:lnTo>
                  <a:lnTo>
                    <a:pt x="313263" y="121613"/>
                  </a:lnTo>
                  <a:lnTo>
                    <a:pt x="351909" y="97221"/>
                  </a:lnTo>
                  <a:lnTo>
                    <a:pt x="392175" y="75300"/>
                  </a:lnTo>
                  <a:lnTo>
                    <a:pt x="433956" y="55959"/>
                  </a:lnTo>
                  <a:lnTo>
                    <a:pt x="477146" y="39302"/>
                  </a:lnTo>
                  <a:lnTo>
                    <a:pt x="521639" y="25436"/>
                  </a:lnTo>
                  <a:lnTo>
                    <a:pt x="567329" y="14467"/>
                  </a:lnTo>
                  <a:lnTo>
                    <a:pt x="614111" y="6500"/>
                  </a:lnTo>
                  <a:lnTo>
                    <a:pt x="661878" y="1642"/>
                  </a:lnTo>
                  <a:lnTo>
                    <a:pt x="710525" y="0"/>
                  </a:lnTo>
                  <a:lnTo>
                    <a:pt x="759173" y="1642"/>
                  </a:lnTo>
                  <a:lnTo>
                    <a:pt x="806940" y="6500"/>
                  </a:lnTo>
                  <a:lnTo>
                    <a:pt x="853722" y="14467"/>
                  </a:lnTo>
                  <a:lnTo>
                    <a:pt x="899412" y="25436"/>
                  </a:lnTo>
                  <a:lnTo>
                    <a:pt x="943906" y="39302"/>
                  </a:lnTo>
                  <a:lnTo>
                    <a:pt x="987096" y="55959"/>
                  </a:lnTo>
                  <a:lnTo>
                    <a:pt x="1028877" y="75300"/>
                  </a:lnTo>
                  <a:lnTo>
                    <a:pt x="1069144" y="97221"/>
                  </a:lnTo>
                  <a:lnTo>
                    <a:pt x="1107790" y="121613"/>
                  </a:lnTo>
                  <a:lnTo>
                    <a:pt x="1144710" y="148372"/>
                  </a:lnTo>
                  <a:lnTo>
                    <a:pt x="1179797" y="177392"/>
                  </a:lnTo>
                  <a:lnTo>
                    <a:pt x="1212947" y="208566"/>
                  </a:lnTo>
                  <a:lnTo>
                    <a:pt x="1244053" y="241788"/>
                  </a:lnTo>
                  <a:lnTo>
                    <a:pt x="1273009" y="276953"/>
                  </a:lnTo>
                  <a:lnTo>
                    <a:pt x="1299710" y="313953"/>
                  </a:lnTo>
                  <a:lnTo>
                    <a:pt x="1324049" y="352684"/>
                  </a:lnTo>
                  <a:lnTo>
                    <a:pt x="1345921" y="393039"/>
                  </a:lnTo>
                  <a:lnTo>
                    <a:pt x="1365221" y="434913"/>
                  </a:lnTo>
                  <a:lnTo>
                    <a:pt x="1381841" y="478198"/>
                  </a:lnTo>
                  <a:lnTo>
                    <a:pt x="1395677" y="522789"/>
                  </a:lnTo>
                  <a:lnTo>
                    <a:pt x="1406622" y="568580"/>
                  </a:lnTo>
                  <a:lnTo>
                    <a:pt x="1414572" y="615465"/>
                  </a:lnTo>
                  <a:lnTo>
                    <a:pt x="1419419" y="663337"/>
                  </a:lnTo>
                  <a:lnTo>
                    <a:pt x="1421058" y="712092"/>
                  </a:lnTo>
                  <a:lnTo>
                    <a:pt x="1419419" y="760847"/>
                  </a:lnTo>
                  <a:lnTo>
                    <a:pt x="1414572" y="808721"/>
                  </a:lnTo>
                  <a:lnTo>
                    <a:pt x="1406622" y="855606"/>
                  </a:lnTo>
                  <a:lnTo>
                    <a:pt x="1395677" y="901398"/>
                  </a:lnTo>
                  <a:lnTo>
                    <a:pt x="1381841" y="945990"/>
                  </a:lnTo>
                  <a:lnTo>
                    <a:pt x="1365221" y="989275"/>
                  </a:lnTo>
                  <a:lnTo>
                    <a:pt x="1345921" y="1031149"/>
                  </a:lnTo>
                  <a:lnTo>
                    <a:pt x="1324049" y="1071504"/>
                  </a:lnTo>
                  <a:lnTo>
                    <a:pt x="1299710" y="1110236"/>
                  </a:lnTo>
                  <a:lnTo>
                    <a:pt x="1273009" y="1147237"/>
                  </a:lnTo>
                  <a:lnTo>
                    <a:pt x="1244053" y="1182402"/>
                  </a:lnTo>
                  <a:lnTo>
                    <a:pt x="1212947" y="1215624"/>
                  </a:lnTo>
                  <a:lnTo>
                    <a:pt x="1179797" y="1246798"/>
                  </a:lnTo>
                  <a:lnTo>
                    <a:pt x="1144710" y="1275818"/>
                  </a:lnTo>
                  <a:lnTo>
                    <a:pt x="1107790" y="1302577"/>
                  </a:lnTo>
                  <a:lnTo>
                    <a:pt x="1069144" y="1326970"/>
                  </a:lnTo>
                  <a:lnTo>
                    <a:pt x="1028877" y="1348890"/>
                  </a:lnTo>
                  <a:lnTo>
                    <a:pt x="987096" y="1368232"/>
                  </a:lnTo>
                  <a:lnTo>
                    <a:pt x="943906" y="1384889"/>
                  </a:lnTo>
                  <a:lnTo>
                    <a:pt x="899412" y="1398755"/>
                  </a:lnTo>
                  <a:lnTo>
                    <a:pt x="853722" y="1409724"/>
                  </a:lnTo>
                  <a:lnTo>
                    <a:pt x="806940" y="1417691"/>
                  </a:lnTo>
                  <a:lnTo>
                    <a:pt x="759173" y="1422548"/>
                  </a:lnTo>
                  <a:lnTo>
                    <a:pt x="710525" y="1424191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8976" y="869702"/>
              <a:ext cx="1629410" cy="1936750"/>
            </a:xfrm>
            <a:custGeom>
              <a:avLst/>
              <a:gdLst/>
              <a:ahLst/>
              <a:cxnLst/>
              <a:rect l="l" t="t" r="r" b="b"/>
              <a:pathLst>
                <a:path w="1629409" h="1936750">
                  <a:moveTo>
                    <a:pt x="1123770" y="1936599"/>
                  </a:moveTo>
                  <a:lnTo>
                    <a:pt x="0" y="1754522"/>
                  </a:lnTo>
                  <a:lnTo>
                    <a:pt x="679959" y="202837"/>
                  </a:lnTo>
                  <a:lnTo>
                    <a:pt x="1629023" y="0"/>
                  </a:lnTo>
                  <a:lnTo>
                    <a:pt x="1629023" y="274032"/>
                  </a:lnTo>
                  <a:lnTo>
                    <a:pt x="1123770" y="1936599"/>
                  </a:lnTo>
                  <a:close/>
                </a:path>
              </a:pathLst>
            </a:custGeom>
            <a:solidFill>
              <a:srgbClr val="003B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70949" y="926644"/>
              <a:ext cx="1036319" cy="1007110"/>
            </a:xfrm>
            <a:custGeom>
              <a:avLst/>
              <a:gdLst/>
              <a:ahLst/>
              <a:cxnLst/>
              <a:rect l="l" t="t" r="r" b="b"/>
              <a:pathLst>
                <a:path w="1036319" h="1007110">
                  <a:moveTo>
                    <a:pt x="287287" y="1006605"/>
                  </a:moveTo>
                  <a:lnTo>
                    <a:pt x="79685" y="995204"/>
                  </a:lnTo>
                  <a:lnTo>
                    <a:pt x="0" y="970768"/>
                  </a:lnTo>
                  <a:lnTo>
                    <a:pt x="366586" y="149044"/>
                  </a:lnTo>
                  <a:lnTo>
                    <a:pt x="1012442" y="0"/>
                  </a:lnTo>
                  <a:lnTo>
                    <a:pt x="1024847" y="56868"/>
                  </a:lnTo>
                  <a:lnTo>
                    <a:pt x="1035945" y="203220"/>
                  </a:lnTo>
                  <a:lnTo>
                    <a:pt x="1006557" y="402675"/>
                  </a:lnTo>
                  <a:lnTo>
                    <a:pt x="897509" y="618854"/>
                  </a:lnTo>
                  <a:lnTo>
                    <a:pt x="575622" y="912108"/>
                  </a:lnTo>
                  <a:lnTo>
                    <a:pt x="287287" y="1006605"/>
                  </a:lnTo>
                  <a:close/>
                </a:path>
              </a:pathLst>
            </a:custGeom>
            <a:solidFill>
              <a:srgbClr val="11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04780" y="1045209"/>
              <a:ext cx="749935" cy="792480"/>
            </a:xfrm>
            <a:custGeom>
              <a:avLst/>
              <a:gdLst/>
              <a:ahLst/>
              <a:cxnLst/>
              <a:rect l="l" t="t" r="r" b="b"/>
              <a:pathLst>
                <a:path w="749934" h="792480">
                  <a:moveTo>
                    <a:pt x="679932" y="292595"/>
                  </a:moveTo>
                  <a:lnTo>
                    <a:pt x="132486" y="792035"/>
                  </a:lnTo>
                  <a:lnTo>
                    <a:pt x="196469" y="744499"/>
                  </a:lnTo>
                  <a:lnTo>
                    <a:pt x="348742" y="623658"/>
                  </a:lnTo>
                  <a:lnTo>
                    <a:pt x="529742" y="462153"/>
                  </a:lnTo>
                  <a:lnTo>
                    <a:pt x="679932" y="292595"/>
                  </a:lnTo>
                  <a:close/>
                </a:path>
                <a:path w="749934" h="792480">
                  <a:moveTo>
                    <a:pt x="749808" y="0"/>
                  </a:moveTo>
                  <a:lnTo>
                    <a:pt x="0" y="750760"/>
                  </a:lnTo>
                  <a:lnTo>
                    <a:pt x="65735" y="696163"/>
                  </a:lnTo>
                  <a:lnTo>
                    <a:pt x="237794" y="542607"/>
                  </a:lnTo>
                  <a:lnTo>
                    <a:pt x="478396" y="305447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2E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48824" y="900010"/>
              <a:ext cx="1539240" cy="1877695"/>
            </a:xfrm>
            <a:custGeom>
              <a:avLst/>
              <a:gdLst/>
              <a:ahLst/>
              <a:cxnLst/>
              <a:rect l="l" t="t" r="r" b="b"/>
              <a:pathLst>
                <a:path w="1539240" h="1877695">
                  <a:moveTo>
                    <a:pt x="1539163" y="96240"/>
                  </a:moveTo>
                  <a:lnTo>
                    <a:pt x="1388325" y="121666"/>
                  </a:lnTo>
                  <a:lnTo>
                    <a:pt x="1425600" y="8064"/>
                  </a:lnTo>
                  <a:lnTo>
                    <a:pt x="1401038" y="0"/>
                  </a:lnTo>
                  <a:lnTo>
                    <a:pt x="1359522" y="126530"/>
                  </a:lnTo>
                  <a:lnTo>
                    <a:pt x="1350416" y="128066"/>
                  </a:lnTo>
                  <a:lnTo>
                    <a:pt x="1350416" y="154305"/>
                  </a:lnTo>
                  <a:lnTo>
                    <a:pt x="1307274" y="285813"/>
                  </a:lnTo>
                  <a:lnTo>
                    <a:pt x="1298308" y="287045"/>
                  </a:lnTo>
                  <a:lnTo>
                    <a:pt x="1298308" y="313131"/>
                  </a:lnTo>
                  <a:lnTo>
                    <a:pt x="1253223" y="450570"/>
                  </a:lnTo>
                  <a:lnTo>
                    <a:pt x="1244371" y="451510"/>
                  </a:lnTo>
                  <a:lnTo>
                    <a:pt x="1244371" y="477520"/>
                  </a:lnTo>
                  <a:lnTo>
                    <a:pt x="1195184" y="627481"/>
                  </a:lnTo>
                  <a:lnTo>
                    <a:pt x="1186484" y="628065"/>
                  </a:lnTo>
                  <a:lnTo>
                    <a:pt x="1186484" y="653986"/>
                  </a:lnTo>
                  <a:lnTo>
                    <a:pt x="1136942" y="805014"/>
                  </a:lnTo>
                  <a:lnTo>
                    <a:pt x="1128356" y="805332"/>
                  </a:lnTo>
                  <a:lnTo>
                    <a:pt x="1128356" y="831202"/>
                  </a:lnTo>
                  <a:lnTo>
                    <a:pt x="1075639" y="991908"/>
                  </a:lnTo>
                  <a:lnTo>
                    <a:pt x="1067130" y="991997"/>
                  </a:lnTo>
                  <a:lnTo>
                    <a:pt x="1067130" y="1017866"/>
                  </a:lnTo>
                  <a:lnTo>
                    <a:pt x="1011491" y="1187462"/>
                  </a:lnTo>
                  <a:lnTo>
                    <a:pt x="1003084" y="1187221"/>
                  </a:lnTo>
                  <a:lnTo>
                    <a:pt x="1003084" y="1213091"/>
                  </a:lnTo>
                  <a:lnTo>
                    <a:pt x="941743" y="1400111"/>
                  </a:lnTo>
                  <a:lnTo>
                    <a:pt x="933437" y="1399476"/>
                  </a:lnTo>
                  <a:lnTo>
                    <a:pt x="933437" y="1425422"/>
                  </a:lnTo>
                  <a:lnTo>
                    <a:pt x="868514" y="1623352"/>
                  </a:lnTo>
                  <a:lnTo>
                    <a:pt x="690994" y="1601673"/>
                  </a:lnTo>
                  <a:lnTo>
                    <a:pt x="758012" y="1411871"/>
                  </a:lnTo>
                  <a:lnTo>
                    <a:pt x="933437" y="1425422"/>
                  </a:lnTo>
                  <a:lnTo>
                    <a:pt x="933437" y="1399476"/>
                  </a:lnTo>
                  <a:lnTo>
                    <a:pt x="766927" y="1386598"/>
                  </a:lnTo>
                  <a:lnTo>
                    <a:pt x="829995" y="1207985"/>
                  </a:lnTo>
                  <a:lnTo>
                    <a:pt x="1003084" y="1213091"/>
                  </a:lnTo>
                  <a:lnTo>
                    <a:pt x="1003084" y="1187221"/>
                  </a:lnTo>
                  <a:lnTo>
                    <a:pt x="839038" y="1182382"/>
                  </a:lnTo>
                  <a:lnTo>
                    <a:pt x="896556" y="1019467"/>
                  </a:lnTo>
                  <a:lnTo>
                    <a:pt x="1067130" y="1017866"/>
                  </a:lnTo>
                  <a:lnTo>
                    <a:pt x="1067130" y="991997"/>
                  </a:lnTo>
                  <a:lnTo>
                    <a:pt x="905725" y="993508"/>
                  </a:lnTo>
                  <a:lnTo>
                    <a:pt x="960907" y="837209"/>
                  </a:lnTo>
                  <a:lnTo>
                    <a:pt x="1128356" y="831202"/>
                  </a:lnTo>
                  <a:lnTo>
                    <a:pt x="1128356" y="805332"/>
                  </a:lnTo>
                  <a:lnTo>
                    <a:pt x="970178" y="810983"/>
                  </a:lnTo>
                  <a:lnTo>
                    <a:pt x="1021715" y="664997"/>
                  </a:lnTo>
                  <a:lnTo>
                    <a:pt x="1186484" y="653986"/>
                  </a:lnTo>
                  <a:lnTo>
                    <a:pt x="1186484" y="628065"/>
                  </a:lnTo>
                  <a:lnTo>
                    <a:pt x="1031100" y="638454"/>
                  </a:lnTo>
                  <a:lnTo>
                    <a:pt x="1081824" y="494779"/>
                  </a:lnTo>
                  <a:lnTo>
                    <a:pt x="1244371" y="477520"/>
                  </a:lnTo>
                  <a:lnTo>
                    <a:pt x="1244371" y="451510"/>
                  </a:lnTo>
                  <a:lnTo>
                    <a:pt x="1091374" y="467741"/>
                  </a:lnTo>
                  <a:lnTo>
                    <a:pt x="1138275" y="334899"/>
                  </a:lnTo>
                  <a:lnTo>
                    <a:pt x="1298308" y="313131"/>
                  </a:lnTo>
                  <a:lnTo>
                    <a:pt x="1298308" y="287045"/>
                  </a:lnTo>
                  <a:lnTo>
                    <a:pt x="1147965" y="307479"/>
                  </a:lnTo>
                  <a:lnTo>
                    <a:pt x="1192657" y="180898"/>
                  </a:lnTo>
                  <a:lnTo>
                    <a:pt x="1350416" y="154305"/>
                  </a:lnTo>
                  <a:lnTo>
                    <a:pt x="1350416" y="128066"/>
                  </a:lnTo>
                  <a:lnTo>
                    <a:pt x="1202512" y="152996"/>
                  </a:lnTo>
                  <a:lnTo>
                    <a:pt x="1242669" y="39281"/>
                  </a:lnTo>
                  <a:lnTo>
                    <a:pt x="1218285" y="30657"/>
                  </a:lnTo>
                  <a:lnTo>
                    <a:pt x="1173340" y="157911"/>
                  </a:lnTo>
                  <a:lnTo>
                    <a:pt x="1163485" y="159575"/>
                  </a:lnTo>
                  <a:lnTo>
                    <a:pt x="1163485" y="185813"/>
                  </a:lnTo>
                  <a:lnTo>
                    <a:pt x="1119136" y="311404"/>
                  </a:lnTo>
                  <a:lnTo>
                    <a:pt x="1109459" y="312724"/>
                  </a:lnTo>
                  <a:lnTo>
                    <a:pt x="1109459" y="338823"/>
                  </a:lnTo>
                  <a:lnTo>
                    <a:pt x="1062863" y="470776"/>
                  </a:lnTo>
                  <a:lnTo>
                    <a:pt x="1053312" y="471792"/>
                  </a:lnTo>
                  <a:lnTo>
                    <a:pt x="1053312" y="497801"/>
                  </a:lnTo>
                  <a:lnTo>
                    <a:pt x="1002995" y="640321"/>
                  </a:lnTo>
                  <a:lnTo>
                    <a:pt x="993622" y="640956"/>
                  </a:lnTo>
                  <a:lnTo>
                    <a:pt x="993622" y="666877"/>
                  </a:lnTo>
                  <a:lnTo>
                    <a:pt x="942390" y="811974"/>
                  </a:lnTo>
                  <a:lnTo>
                    <a:pt x="933132" y="812317"/>
                  </a:lnTo>
                  <a:lnTo>
                    <a:pt x="933132" y="838200"/>
                  </a:lnTo>
                  <a:lnTo>
                    <a:pt x="878205" y="993775"/>
                  </a:lnTo>
                  <a:lnTo>
                    <a:pt x="869035" y="993863"/>
                  </a:lnTo>
                  <a:lnTo>
                    <a:pt x="869035" y="1019733"/>
                  </a:lnTo>
                  <a:lnTo>
                    <a:pt x="811898" y="1181569"/>
                  </a:lnTo>
                  <a:lnTo>
                    <a:pt x="802855" y="1181315"/>
                  </a:lnTo>
                  <a:lnTo>
                    <a:pt x="802855" y="1207185"/>
                  </a:lnTo>
                  <a:lnTo>
                    <a:pt x="740232" y="1384541"/>
                  </a:lnTo>
                  <a:lnTo>
                    <a:pt x="731316" y="1383855"/>
                  </a:lnTo>
                  <a:lnTo>
                    <a:pt x="731316" y="1409801"/>
                  </a:lnTo>
                  <a:lnTo>
                    <a:pt x="664705" y="1598460"/>
                  </a:lnTo>
                  <a:lnTo>
                    <a:pt x="501764" y="1578559"/>
                  </a:lnTo>
                  <a:lnTo>
                    <a:pt x="571385" y="1397444"/>
                  </a:lnTo>
                  <a:lnTo>
                    <a:pt x="731316" y="1409801"/>
                  </a:lnTo>
                  <a:lnTo>
                    <a:pt x="731316" y="1383855"/>
                  </a:lnTo>
                  <a:lnTo>
                    <a:pt x="581075" y="1372247"/>
                  </a:lnTo>
                  <a:lnTo>
                    <a:pt x="646303" y="1202575"/>
                  </a:lnTo>
                  <a:lnTo>
                    <a:pt x="802855" y="1207185"/>
                  </a:lnTo>
                  <a:lnTo>
                    <a:pt x="802855" y="1181315"/>
                  </a:lnTo>
                  <a:lnTo>
                    <a:pt x="656145" y="1176985"/>
                  </a:lnTo>
                  <a:lnTo>
                    <a:pt x="716051" y="1021168"/>
                  </a:lnTo>
                  <a:lnTo>
                    <a:pt x="869035" y="1019733"/>
                  </a:lnTo>
                  <a:lnTo>
                    <a:pt x="869035" y="993863"/>
                  </a:lnTo>
                  <a:lnTo>
                    <a:pt x="726033" y="995210"/>
                  </a:lnTo>
                  <a:lnTo>
                    <a:pt x="784352" y="843521"/>
                  </a:lnTo>
                  <a:lnTo>
                    <a:pt x="933132" y="838200"/>
                  </a:lnTo>
                  <a:lnTo>
                    <a:pt x="933132" y="812317"/>
                  </a:lnTo>
                  <a:lnTo>
                    <a:pt x="794435" y="817270"/>
                  </a:lnTo>
                  <a:lnTo>
                    <a:pt x="848525" y="676579"/>
                  </a:lnTo>
                  <a:lnTo>
                    <a:pt x="993622" y="666877"/>
                  </a:lnTo>
                  <a:lnTo>
                    <a:pt x="993622" y="640956"/>
                  </a:lnTo>
                  <a:lnTo>
                    <a:pt x="858761" y="649960"/>
                  </a:lnTo>
                  <a:lnTo>
                    <a:pt x="911466" y="512864"/>
                  </a:lnTo>
                  <a:lnTo>
                    <a:pt x="1053312" y="497801"/>
                  </a:lnTo>
                  <a:lnTo>
                    <a:pt x="1053312" y="471792"/>
                  </a:lnTo>
                  <a:lnTo>
                    <a:pt x="921893" y="485736"/>
                  </a:lnTo>
                  <a:lnTo>
                    <a:pt x="971143" y="357644"/>
                  </a:lnTo>
                  <a:lnTo>
                    <a:pt x="1109459" y="338823"/>
                  </a:lnTo>
                  <a:lnTo>
                    <a:pt x="1109459" y="312724"/>
                  </a:lnTo>
                  <a:lnTo>
                    <a:pt x="981735" y="330085"/>
                  </a:lnTo>
                  <a:lnTo>
                    <a:pt x="1028458" y="208584"/>
                  </a:lnTo>
                  <a:lnTo>
                    <a:pt x="1163485" y="185813"/>
                  </a:lnTo>
                  <a:lnTo>
                    <a:pt x="1163485" y="159575"/>
                  </a:lnTo>
                  <a:lnTo>
                    <a:pt x="1039253" y="180517"/>
                  </a:lnTo>
                  <a:lnTo>
                    <a:pt x="1080160" y="74129"/>
                  </a:lnTo>
                  <a:lnTo>
                    <a:pt x="1056017" y="64846"/>
                  </a:lnTo>
                  <a:lnTo>
                    <a:pt x="1009611" y="185508"/>
                  </a:lnTo>
                  <a:lnTo>
                    <a:pt x="998829" y="187337"/>
                  </a:lnTo>
                  <a:lnTo>
                    <a:pt x="998829" y="213575"/>
                  </a:lnTo>
                  <a:lnTo>
                    <a:pt x="952500" y="334060"/>
                  </a:lnTo>
                  <a:lnTo>
                    <a:pt x="941908" y="335508"/>
                  </a:lnTo>
                  <a:lnTo>
                    <a:pt x="941908" y="361619"/>
                  </a:lnTo>
                  <a:lnTo>
                    <a:pt x="893000" y="488810"/>
                  </a:lnTo>
                  <a:lnTo>
                    <a:pt x="882573" y="489927"/>
                  </a:lnTo>
                  <a:lnTo>
                    <a:pt x="882573" y="515937"/>
                  </a:lnTo>
                  <a:lnTo>
                    <a:pt x="830313" y="651865"/>
                  </a:lnTo>
                  <a:lnTo>
                    <a:pt x="820077" y="652551"/>
                  </a:lnTo>
                  <a:lnTo>
                    <a:pt x="820077" y="678472"/>
                  </a:lnTo>
                  <a:lnTo>
                    <a:pt x="766330" y="818286"/>
                  </a:lnTo>
                  <a:lnTo>
                    <a:pt x="756234" y="818654"/>
                  </a:lnTo>
                  <a:lnTo>
                    <a:pt x="756234" y="844537"/>
                  </a:lnTo>
                  <a:lnTo>
                    <a:pt x="698207" y="995464"/>
                  </a:lnTo>
                  <a:lnTo>
                    <a:pt x="688225" y="995565"/>
                  </a:lnTo>
                  <a:lnTo>
                    <a:pt x="688225" y="1021435"/>
                  </a:lnTo>
                  <a:lnTo>
                    <a:pt x="628738" y="1176172"/>
                  </a:lnTo>
                  <a:lnTo>
                    <a:pt x="618909" y="1175893"/>
                  </a:lnTo>
                  <a:lnTo>
                    <a:pt x="618909" y="1201762"/>
                  </a:lnTo>
                  <a:lnTo>
                    <a:pt x="554164" y="1370164"/>
                  </a:lnTo>
                  <a:lnTo>
                    <a:pt x="544461" y="1369415"/>
                  </a:lnTo>
                  <a:lnTo>
                    <a:pt x="544461" y="1395361"/>
                  </a:lnTo>
                  <a:lnTo>
                    <a:pt x="475284" y="1575320"/>
                  </a:lnTo>
                  <a:lnTo>
                    <a:pt x="325094" y="1556981"/>
                  </a:lnTo>
                  <a:lnTo>
                    <a:pt x="395414" y="1383855"/>
                  </a:lnTo>
                  <a:lnTo>
                    <a:pt x="544461" y="1395361"/>
                  </a:lnTo>
                  <a:lnTo>
                    <a:pt x="544461" y="1369415"/>
                  </a:lnTo>
                  <a:lnTo>
                    <a:pt x="405625" y="1358684"/>
                  </a:lnTo>
                  <a:lnTo>
                    <a:pt x="471131" y="1197406"/>
                  </a:lnTo>
                  <a:lnTo>
                    <a:pt x="618909" y="1201762"/>
                  </a:lnTo>
                  <a:lnTo>
                    <a:pt x="618909" y="1175893"/>
                  </a:lnTo>
                  <a:lnTo>
                    <a:pt x="481520" y="1171829"/>
                  </a:lnTo>
                  <a:lnTo>
                    <a:pt x="542048" y="1022807"/>
                  </a:lnTo>
                  <a:lnTo>
                    <a:pt x="688225" y="1021435"/>
                  </a:lnTo>
                  <a:lnTo>
                    <a:pt x="688225" y="995565"/>
                  </a:lnTo>
                  <a:lnTo>
                    <a:pt x="552589" y="996835"/>
                  </a:lnTo>
                  <a:lnTo>
                    <a:pt x="612355" y="849680"/>
                  </a:lnTo>
                  <a:lnTo>
                    <a:pt x="756234" y="844537"/>
                  </a:lnTo>
                  <a:lnTo>
                    <a:pt x="756234" y="818654"/>
                  </a:lnTo>
                  <a:lnTo>
                    <a:pt x="623023" y="823417"/>
                  </a:lnTo>
                  <a:lnTo>
                    <a:pt x="678040" y="687971"/>
                  </a:lnTo>
                  <a:lnTo>
                    <a:pt x="820077" y="678472"/>
                  </a:lnTo>
                  <a:lnTo>
                    <a:pt x="820077" y="652551"/>
                  </a:lnTo>
                  <a:lnTo>
                    <a:pt x="688860" y="661314"/>
                  </a:lnTo>
                  <a:lnTo>
                    <a:pt x="741845" y="530872"/>
                  </a:lnTo>
                  <a:lnTo>
                    <a:pt x="882573" y="515937"/>
                  </a:lnTo>
                  <a:lnTo>
                    <a:pt x="882573" y="489927"/>
                  </a:lnTo>
                  <a:lnTo>
                    <a:pt x="752894" y="503682"/>
                  </a:lnTo>
                  <a:lnTo>
                    <a:pt x="802919" y="380517"/>
                  </a:lnTo>
                  <a:lnTo>
                    <a:pt x="941908" y="361619"/>
                  </a:lnTo>
                  <a:lnTo>
                    <a:pt x="941908" y="335508"/>
                  </a:lnTo>
                  <a:lnTo>
                    <a:pt x="814146" y="352882"/>
                  </a:lnTo>
                  <a:lnTo>
                    <a:pt x="861314" y="236753"/>
                  </a:lnTo>
                  <a:lnTo>
                    <a:pt x="998829" y="213575"/>
                  </a:lnTo>
                  <a:lnTo>
                    <a:pt x="998829" y="187337"/>
                  </a:lnTo>
                  <a:lnTo>
                    <a:pt x="872756" y="208572"/>
                  </a:lnTo>
                  <a:lnTo>
                    <a:pt x="916190" y="101676"/>
                  </a:lnTo>
                  <a:lnTo>
                    <a:pt x="892238" y="91935"/>
                  </a:lnTo>
                  <a:lnTo>
                    <a:pt x="842797" y="213626"/>
                  </a:lnTo>
                  <a:lnTo>
                    <a:pt x="831354" y="215557"/>
                  </a:lnTo>
                  <a:lnTo>
                    <a:pt x="831354" y="241808"/>
                  </a:lnTo>
                  <a:lnTo>
                    <a:pt x="784606" y="356895"/>
                  </a:lnTo>
                  <a:lnTo>
                    <a:pt x="773379" y="358432"/>
                  </a:lnTo>
                  <a:lnTo>
                    <a:pt x="773379" y="384543"/>
                  </a:lnTo>
                  <a:lnTo>
                    <a:pt x="723734" y="506780"/>
                  </a:lnTo>
                  <a:lnTo>
                    <a:pt x="712685" y="507961"/>
                  </a:lnTo>
                  <a:lnTo>
                    <a:pt x="712685" y="533971"/>
                  </a:lnTo>
                  <a:lnTo>
                    <a:pt x="660184" y="663232"/>
                  </a:lnTo>
                  <a:lnTo>
                    <a:pt x="649351" y="663968"/>
                  </a:lnTo>
                  <a:lnTo>
                    <a:pt x="649351" y="689889"/>
                  </a:lnTo>
                  <a:lnTo>
                    <a:pt x="594702" y="824433"/>
                  </a:lnTo>
                  <a:lnTo>
                    <a:pt x="584034" y="824826"/>
                  </a:lnTo>
                  <a:lnTo>
                    <a:pt x="584034" y="850696"/>
                  </a:lnTo>
                  <a:lnTo>
                    <a:pt x="524573" y="997102"/>
                  </a:lnTo>
                  <a:lnTo>
                    <a:pt x="514019" y="997204"/>
                  </a:lnTo>
                  <a:lnTo>
                    <a:pt x="514019" y="1023073"/>
                  </a:lnTo>
                  <a:lnTo>
                    <a:pt x="453936" y="1171016"/>
                  </a:lnTo>
                  <a:lnTo>
                    <a:pt x="443547" y="1170711"/>
                  </a:lnTo>
                  <a:lnTo>
                    <a:pt x="443547" y="1196594"/>
                  </a:lnTo>
                  <a:lnTo>
                    <a:pt x="378561" y="1356601"/>
                  </a:lnTo>
                  <a:lnTo>
                    <a:pt x="368338" y="1355813"/>
                  </a:lnTo>
                  <a:lnTo>
                    <a:pt x="368338" y="1381760"/>
                  </a:lnTo>
                  <a:lnTo>
                    <a:pt x="298488" y="1553730"/>
                  </a:lnTo>
                  <a:lnTo>
                    <a:pt x="162433" y="1537119"/>
                  </a:lnTo>
                  <a:lnTo>
                    <a:pt x="233743" y="1371358"/>
                  </a:lnTo>
                  <a:lnTo>
                    <a:pt x="368338" y="1381760"/>
                  </a:lnTo>
                  <a:lnTo>
                    <a:pt x="368338" y="1355813"/>
                  </a:lnTo>
                  <a:lnTo>
                    <a:pt x="244538" y="1346238"/>
                  </a:lnTo>
                  <a:lnTo>
                    <a:pt x="310603" y="1192669"/>
                  </a:lnTo>
                  <a:lnTo>
                    <a:pt x="443547" y="1196594"/>
                  </a:lnTo>
                  <a:lnTo>
                    <a:pt x="443547" y="1170711"/>
                  </a:lnTo>
                  <a:lnTo>
                    <a:pt x="321602" y="1167104"/>
                  </a:lnTo>
                  <a:lnTo>
                    <a:pt x="383032" y="1024305"/>
                  </a:lnTo>
                  <a:lnTo>
                    <a:pt x="514019" y="1023073"/>
                  </a:lnTo>
                  <a:lnTo>
                    <a:pt x="514019" y="997204"/>
                  </a:lnTo>
                  <a:lnTo>
                    <a:pt x="394208" y="998334"/>
                  </a:lnTo>
                  <a:lnTo>
                    <a:pt x="455739" y="855294"/>
                  </a:lnTo>
                  <a:lnTo>
                    <a:pt x="584034" y="850696"/>
                  </a:lnTo>
                  <a:lnTo>
                    <a:pt x="584034" y="824826"/>
                  </a:lnTo>
                  <a:lnTo>
                    <a:pt x="467055" y="829005"/>
                  </a:lnTo>
                  <a:lnTo>
                    <a:pt x="523278" y="698309"/>
                  </a:lnTo>
                  <a:lnTo>
                    <a:pt x="649351" y="689889"/>
                  </a:lnTo>
                  <a:lnTo>
                    <a:pt x="649351" y="663968"/>
                  </a:lnTo>
                  <a:lnTo>
                    <a:pt x="534758" y="671614"/>
                  </a:lnTo>
                  <a:lnTo>
                    <a:pt x="588289" y="547166"/>
                  </a:lnTo>
                  <a:lnTo>
                    <a:pt x="712685" y="533971"/>
                  </a:lnTo>
                  <a:lnTo>
                    <a:pt x="712685" y="507961"/>
                  </a:lnTo>
                  <a:lnTo>
                    <a:pt x="600024" y="519912"/>
                  </a:lnTo>
                  <a:lnTo>
                    <a:pt x="651103" y="401167"/>
                  </a:lnTo>
                  <a:lnTo>
                    <a:pt x="773379" y="384543"/>
                  </a:lnTo>
                  <a:lnTo>
                    <a:pt x="773379" y="358432"/>
                  </a:lnTo>
                  <a:lnTo>
                    <a:pt x="663041" y="373430"/>
                  </a:lnTo>
                  <a:lnTo>
                    <a:pt x="710933" y="262102"/>
                  </a:lnTo>
                  <a:lnTo>
                    <a:pt x="831354" y="241808"/>
                  </a:lnTo>
                  <a:lnTo>
                    <a:pt x="831354" y="215557"/>
                  </a:lnTo>
                  <a:lnTo>
                    <a:pt x="723112" y="233807"/>
                  </a:lnTo>
                  <a:lnTo>
                    <a:pt x="763765" y="139319"/>
                  </a:lnTo>
                  <a:lnTo>
                    <a:pt x="740003" y="129095"/>
                  </a:lnTo>
                  <a:lnTo>
                    <a:pt x="692746" y="238925"/>
                  </a:lnTo>
                  <a:lnTo>
                    <a:pt x="539305" y="264782"/>
                  </a:lnTo>
                  <a:lnTo>
                    <a:pt x="543610" y="290309"/>
                  </a:lnTo>
                  <a:lnTo>
                    <a:pt x="680567" y="267220"/>
                  </a:lnTo>
                  <a:lnTo>
                    <a:pt x="633120" y="377507"/>
                  </a:lnTo>
                  <a:lnTo>
                    <a:pt x="472732" y="399313"/>
                  </a:lnTo>
                  <a:lnTo>
                    <a:pt x="476211" y="424954"/>
                  </a:lnTo>
                  <a:lnTo>
                    <a:pt x="621182" y="405244"/>
                  </a:lnTo>
                  <a:lnTo>
                    <a:pt x="570509" y="523036"/>
                  </a:lnTo>
                  <a:lnTo>
                    <a:pt x="404088" y="540702"/>
                  </a:lnTo>
                  <a:lnTo>
                    <a:pt x="406819" y="566432"/>
                  </a:lnTo>
                  <a:lnTo>
                    <a:pt x="558787" y="550303"/>
                  </a:lnTo>
                  <a:lnTo>
                    <a:pt x="505764" y="673544"/>
                  </a:lnTo>
                  <a:lnTo>
                    <a:pt x="338239" y="684733"/>
                  </a:lnTo>
                  <a:lnTo>
                    <a:pt x="339953" y="710552"/>
                  </a:lnTo>
                  <a:lnTo>
                    <a:pt x="494284" y="700239"/>
                  </a:lnTo>
                  <a:lnTo>
                    <a:pt x="438454" y="830021"/>
                  </a:lnTo>
                  <a:lnTo>
                    <a:pt x="276301" y="835825"/>
                  </a:lnTo>
                  <a:lnTo>
                    <a:pt x="277228" y="861682"/>
                  </a:lnTo>
                  <a:lnTo>
                    <a:pt x="427139" y="856322"/>
                  </a:lnTo>
                  <a:lnTo>
                    <a:pt x="365937" y="998601"/>
                  </a:lnTo>
                  <a:lnTo>
                    <a:pt x="228549" y="999883"/>
                  </a:lnTo>
                  <a:lnTo>
                    <a:pt x="228790" y="1025753"/>
                  </a:lnTo>
                  <a:lnTo>
                    <a:pt x="354761" y="1024572"/>
                  </a:lnTo>
                  <a:lnTo>
                    <a:pt x="293801" y="1166291"/>
                  </a:lnTo>
                  <a:lnTo>
                    <a:pt x="161493" y="1162380"/>
                  </a:lnTo>
                  <a:lnTo>
                    <a:pt x="160731" y="1188237"/>
                  </a:lnTo>
                  <a:lnTo>
                    <a:pt x="282816" y="1191844"/>
                  </a:lnTo>
                  <a:lnTo>
                    <a:pt x="217297" y="1344142"/>
                  </a:lnTo>
                  <a:lnTo>
                    <a:pt x="80187" y="1333538"/>
                  </a:lnTo>
                  <a:lnTo>
                    <a:pt x="78193" y="1359331"/>
                  </a:lnTo>
                  <a:lnTo>
                    <a:pt x="206489" y="1369250"/>
                  </a:lnTo>
                  <a:lnTo>
                    <a:pt x="135686" y="1533842"/>
                  </a:lnTo>
                  <a:lnTo>
                    <a:pt x="3136" y="1517650"/>
                  </a:lnTo>
                  <a:lnTo>
                    <a:pt x="0" y="1543342"/>
                  </a:lnTo>
                  <a:lnTo>
                    <a:pt x="125018" y="1558620"/>
                  </a:lnTo>
                  <a:lnTo>
                    <a:pt x="47155" y="1739633"/>
                  </a:lnTo>
                  <a:lnTo>
                    <a:pt x="70904" y="1749869"/>
                  </a:lnTo>
                  <a:lnTo>
                    <a:pt x="151777" y="1561884"/>
                  </a:lnTo>
                  <a:lnTo>
                    <a:pt x="288404" y="1578571"/>
                  </a:lnTo>
                  <a:lnTo>
                    <a:pt x="212369" y="1765769"/>
                  </a:lnTo>
                  <a:lnTo>
                    <a:pt x="236334" y="1775510"/>
                  </a:lnTo>
                  <a:lnTo>
                    <a:pt x="314998" y="1581823"/>
                  </a:lnTo>
                  <a:lnTo>
                    <a:pt x="465721" y="1600225"/>
                  </a:lnTo>
                  <a:lnTo>
                    <a:pt x="387616" y="1803374"/>
                  </a:lnTo>
                  <a:lnTo>
                    <a:pt x="411759" y="1812671"/>
                  </a:lnTo>
                  <a:lnTo>
                    <a:pt x="492188" y="1603463"/>
                  </a:lnTo>
                  <a:lnTo>
                    <a:pt x="655878" y="1623453"/>
                  </a:lnTo>
                  <a:lnTo>
                    <a:pt x="581571" y="1833930"/>
                  </a:lnTo>
                  <a:lnTo>
                    <a:pt x="605955" y="1842541"/>
                  </a:lnTo>
                  <a:lnTo>
                    <a:pt x="682180" y="1626666"/>
                  </a:lnTo>
                  <a:lnTo>
                    <a:pt x="860298" y="1648421"/>
                  </a:lnTo>
                  <a:lnTo>
                    <a:pt x="787755" y="1869579"/>
                  </a:lnTo>
                  <a:lnTo>
                    <a:pt x="812317" y="1877656"/>
                  </a:lnTo>
                  <a:lnTo>
                    <a:pt x="886460" y="1651609"/>
                  </a:lnTo>
                  <a:lnTo>
                    <a:pt x="1106754" y="1678508"/>
                  </a:lnTo>
                  <a:lnTo>
                    <a:pt x="1109878" y="1652828"/>
                  </a:lnTo>
                  <a:lnTo>
                    <a:pt x="894676" y="1626552"/>
                  </a:lnTo>
                  <a:lnTo>
                    <a:pt x="959980" y="1427467"/>
                  </a:lnTo>
                  <a:lnTo>
                    <a:pt x="1176312" y="1444180"/>
                  </a:lnTo>
                  <a:lnTo>
                    <a:pt x="1178306" y="1418374"/>
                  </a:lnTo>
                  <a:lnTo>
                    <a:pt x="968286" y="1402156"/>
                  </a:lnTo>
                  <a:lnTo>
                    <a:pt x="1030033" y="1213891"/>
                  </a:lnTo>
                  <a:lnTo>
                    <a:pt x="1232979" y="1219873"/>
                  </a:lnTo>
                  <a:lnTo>
                    <a:pt x="1233754" y="1194015"/>
                  </a:lnTo>
                  <a:lnTo>
                    <a:pt x="1038453" y="1188262"/>
                  </a:lnTo>
                  <a:lnTo>
                    <a:pt x="1094435" y="1017612"/>
                  </a:lnTo>
                  <a:lnTo>
                    <a:pt x="1298168" y="1015682"/>
                  </a:lnTo>
                  <a:lnTo>
                    <a:pt x="1297927" y="989812"/>
                  </a:lnTo>
                  <a:lnTo>
                    <a:pt x="1102944" y="991654"/>
                  </a:lnTo>
                  <a:lnTo>
                    <a:pt x="1155890" y="830224"/>
                  </a:lnTo>
                  <a:lnTo>
                    <a:pt x="1357439" y="822998"/>
                  </a:lnTo>
                  <a:lnTo>
                    <a:pt x="1356512" y="797140"/>
                  </a:lnTo>
                  <a:lnTo>
                    <a:pt x="1164488" y="804024"/>
                  </a:lnTo>
                  <a:lnTo>
                    <a:pt x="1214310" y="652132"/>
                  </a:lnTo>
                  <a:lnTo>
                    <a:pt x="1412455" y="638886"/>
                  </a:lnTo>
                  <a:lnTo>
                    <a:pt x="1410728" y="613079"/>
                  </a:lnTo>
                  <a:lnTo>
                    <a:pt x="1223010" y="625627"/>
                  </a:lnTo>
                  <a:lnTo>
                    <a:pt x="1272578" y="474535"/>
                  </a:lnTo>
                  <a:lnTo>
                    <a:pt x="1471891" y="453364"/>
                  </a:lnTo>
                  <a:lnTo>
                    <a:pt x="1469161" y="427634"/>
                  </a:lnTo>
                  <a:lnTo>
                    <a:pt x="1281417" y="447573"/>
                  </a:lnTo>
                  <a:lnTo>
                    <a:pt x="1326781" y="309257"/>
                  </a:lnTo>
                  <a:lnTo>
                    <a:pt x="1515389" y="283603"/>
                  </a:lnTo>
                  <a:lnTo>
                    <a:pt x="1511909" y="257975"/>
                  </a:lnTo>
                  <a:lnTo>
                    <a:pt x="1335747" y="281940"/>
                  </a:lnTo>
                  <a:lnTo>
                    <a:pt x="1379207" y="149453"/>
                  </a:lnTo>
                  <a:lnTo>
                    <a:pt x="1539163" y="122478"/>
                  </a:lnTo>
                  <a:lnTo>
                    <a:pt x="1539163" y="96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06931" y="832219"/>
              <a:ext cx="1681480" cy="2018664"/>
            </a:xfrm>
            <a:custGeom>
              <a:avLst/>
              <a:gdLst/>
              <a:ahLst/>
              <a:cxnLst/>
              <a:rect l="l" t="t" r="r" b="b"/>
              <a:pathLst>
                <a:path w="1681480" h="2018664">
                  <a:moveTo>
                    <a:pt x="1191947" y="2018297"/>
                  </a:moveTo>
                  <a:lnTo>
                    <a:pt x="0" y="1811712"/>
                  </a:lnTo>
                  <a:lnTo>
                    <a:pt x="715666" y="207499"/>
                  </a:lnTo>
                  <a:lnTo>
                    <a:pt x="1681068" y="0"/>
                  </a:lnTo>
                  <a:lnTo>
                    <a:pt x="1681068" y="57905"/>
                  </a:lnTo>
                  <a:lnTo>
                    <a:pt x="755634" y="256814"/>
                  </a:lnTo>
                  <a:lnTo>
                    <a:pt x="81311" y="1768349"/>
                  </a:lnTo>
                  <a:lnTo>
                    <a:pt x="1152349" y="1953980"/>
                  </a:lnTo>
                  <a:lnTo>
                    <a:pt x="1211493" y="1953980"/>
                  </a:lnTo>
                  <a:lnTo>
                    <a:pt x="1191947" y="2018297"/>
                  </a:lnTo>
                  <a:close/>
                </a:path>
                <a:path w="1681480" h="2018664">
                  <a:moveTo>
                    <a:pt x="1211493" y="1953980"/>
                  </a:moveTo>
                  <a:lnTo>
                    <a:pt x="1152349" y="1953980"/>
                  </a:lnTo>
                  <a:lnTo>
                    <a:pt x="1681068" y="214201"/>
                  </a:lnTo>
                  <a:lnTo>
                    <a:pt x="1681068" y="408813"/>
                  </a:lnTo>
                  <a:lnTo>
                    <a:pt x="1211493" y="1953980"/>
                  </a:lnTo>
                  <a:close/>
                </a:path>
              </a:pathLst>
            </a:custGeom>
            <a:solidFill>
              <a:srgbClr val="DD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609280" y="597741"/>
              <a:ext cx="1083945" cy="1046480"/>
            </a:xfrm>
            <a:custGeom>
              <a:avLst/>
              <a:gdLst/>
              <a:ahLst/>
              <a:cxnLst/>
              <a:rect l="l" t="t" r="r" b="b"/>
              <a:pathLst>
                <a:path w="1083944" h="1046480">
                  <a:moveTo>
                    <a:pt x="232154" y="1046227"/>
                  </a:moveTo>
                  <a:lnTo>
                    <a:pt x="171108" y="1037203"/>
                  </a:lnTo>
                  <a:lnTo>
                    <a:pt x="108750" y="996265"/>
                  </a:lnTo>
                  <a:lnTo>
                    <a:pt x="79784" y="963163"/>
                  </a:lnTo>
                  <a:lnTo>
                    <a:pt x="53736" y="921286"/>
                  </a:lnTo>
                  <a:lnTo>
                    <a:pt x="31686" y="870366"/>
                  </a:lnTo>
                  <a:lnTo>
                    <a:pt x="14717" y="810139"/>
                  </a:lnTo>
                  <a:lnTo>
                    <a:pt x="3910" y="740339"/>
                  </a:lnTo>
                  <a:lnTo>
                    <a:pt x="0" y="681089"/>
                  </a:lnTo>
                  <a:lnTo>
                    <a:pt x="80" y="624360"/>
                  </a:lnTo>
                  <a:lnTo>
                    <a:pt x="3962" y="570142"/>
                  </a:lnTo>
                  <a:lnTo>
                    <a:pt x="11456" y="518427"/>
                  </a:lnTo>
                  <a:lnTo>
                    <a:pt x="22374" y="469206"/>
                  </a:lnTo>
                  <a:lnTo>
                    <a:pt x="36526" y="422468"/>
                  </a:lnTo>
                  <a:lnTo>
                    <a:pt x="53723" y="378206"/>
                  </a:lnTo>
                  <a:lnTo>
                    <a:pt x="73775" y="336410"/>
                  </a:lnTo>
                  <a:lnTo>
                    <a:pt x="96495" y="297071"/>
                  </a:lnTo>
                  <a:lnTo>
                    <a:pt x="121691" y="260180"/>
                  </a:lnTo>
                  <a:lnTo>
                    <a:pt x="149176" y="225727"/>
                  </a:lnTo>
                  <a:lnTo>
                    <a:pt x="178760" y="193704"/>
                  </a:lnTo>
                  <a:lnTo>
                    <a:pt x="210253" y="164102"/>
                  </a:lnTo>
                  <a:lnTo>
                    <a:pt x="243468" y="136910"/>
                  </a:lnTo>
                  <a:lnTo>
                    <a:pt x="278213" y="112121"/>
                  </a:lnTo>
                  <a:lnTo>
                    <a:pt x="314301" y="89725"/>
                  </a:lnTo>
                  <a:lnTo>
                    <a:pt x="351542" y="69713"/>
                  </a:lnTo>
                  <a:lnTo>
                    <a:pt x="389747" y="52076"/>
                  </a:lnTo>
                  <a:lnTo>
                    <a:pt x="428727" y="36804"/>
                  </a:lnTo>
                  <a:lnTo>
                    <a:pt x="468292" y="23889"/>
                  </a:lnTo>
                  <a:lnTo>
                    <a:pt x="508254" y="13321"/>
                  </a:lnTo>
                  <a:lnTo>
                    <a:pt x="566048" y="3386"/>
                  </a:lnTo>
                  <a:lnTo>
                    <a:pt x="623825" y="0"/>
                  </a:lnTo>
                  <a:lnTo>
                    <a:pt x="680928" y="2308"/>
                  </a:lnTo>
                  <a:lnTo>
                    <a:pt x="736696" y="9456"/>
                  </a:lnTo>
                  <a:lnTo>
                    <a:pt x="790474" y="20590"/>
                  </a:lnTo>
                  <a:lnTo>
                    <a:pt x="841601" y="34856"/>
                  </a:lnTo>
                  <a:lnTo>
                    <a:pt x="889421" y="51398"/>
                  </a:lnTo>
                  <a:lnTo>
                    <a:pt x="933275" y="69362"/>
                  </a:lnTo>
                  <a:lnTo>
                    <a:pt x="972505" y="87895"/>
                  </a:lnTo>
                  <a:lnTo>
                    <a:pt x="1006452" y="106141"/>
                  </a:lnTo>
                  <a:lnTo>
                    <a:pt x="1052969" y="140022"/>
                  </a:lnTo>
                  <a:lnTo>
                    <a:pt x="1075394" y="175187"/>
                  </a:lnTo>
                  <a:lnTo>
                    <a:pt x="1083670" y="215709"/>
                  </a:lnTo>
                  <a:lnTo>
                    <a:pt x="1079264" y="245504"/>
                  </a:lnTo>
                  <a:lnTo>
                    <a:pt x="1045372" y="294336"/>
                  </a:lnTo>
                  <a:lnTo>
                    <a:pt x="984754" y="331513"/>
                  </a:lnTo>
                  <a:lnTo>
                    <a:pt x="946940" y="346737"/>
                  </a:lnTo>
                  <a:lnTo>
                    <a:pt x="905465" y="360255"/>
                  </a:lnTo>
                  <a:lnTo>
                    <a:pt x="861337" y="372471"/>
                  </a:lnTo>
                  <a:lnTo>
                    <a:pt x="815562" y="383786"/>
                  </a:lnTo>
                  <a:lnTo>
                    <a:pt x="723100" y="405328"/>
                  </a:lnTo>
                  <a:lnTo>
                    <a:pt x="678427" y="416360"/>
                  </a:lnTo>
                  <a:lnTo>
                    <a:pt x="636135" y="428103"/>
                  </a:lnTo>
                  <a:lnTo>
                    <a:pt x="597232" y="440961"/>
                  </a:lnTo>
                  <a:lnTo>
                    <a:pt x="533618" y="471629"/>
                  </a:lnTo>
                  <a:lnTo>
                    <a:pt x="499290" y="500959"/>
                  </a:lnTo>
                  <a:lnTo>
                    <a:pt x="469754" y="538578"/>
                  </a:lnTo>
                  <a:lnTo>
                    <a:pt x="444394" y="582821"/>
                  </a:lnTo>
                  <a:lnTo>
                    <a:pt x="422593" y="632025"/>
                  </a:lnTo>
                  <a:lnTo>
                    <a:pt x="403735" y="684526"/>
                  </a:lnTo>
                  <a:lnTo>
                    <a:pt x="387203" y="738660"/>
                  </a:lnTo>
                  <a:lnTo>
                    <a:pt x="372381" y="792763"/>
                  </a:lnTo>
                  <a:lnTo>
                    <a:pt x="358652" y="845171"/>
                  </a:lnTo>
                  <a:lnTo>
                    <a:pt x="345400" y="894220"/>
                  </a:lnTo>
                  <a:lnTo>
                    <a:pt x="332008" y="938246"/>
                  </a:lnTo>
                  <a:lnTo>
                    <a:pt x="317859" y="975586"/>
                  </a:lnTo>
                  <a:lnTo>
                    <a:pt x="283237" y="1025463"/>
                  </a:lnTo>
                  <a:lnTo>
                    <a:pt x="259482" y="1039435"/>
                  </a:lnTo>
                  <a:lnTo>
                    <a:pt x="232154" y="1046227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93328" y="631121"/>
              <a:ext cx="315595" cy="133350"/>
            </a:xfrm>
            <a:custGeom>
              <a:avLst/>
              <a:gdLst/>
              <a:ahLst/>
              <a:cxnLst/>
              <a:rect l="l" t="t" r="r" b="b"/>
              <a:pathLst>
                <a:path w="315594" h="133350">
                  <a:moveTo>
                    <a:pt x="24996" y="132947"/>
                  </a:moveTo>
                  <a:lnTo>
                    <a:pt x="1046" y="114750"/>
                  </a:lnTo>
                  <a:lnTo>
                    <a:pt x="0" y="92391"/>
                  </a:lnTo>
                  <a:lnTo>
                    <a:pt x="19596" y="69225"/>
                  </a:lnTo>
                  <a:lnTo>
                    <a:pt x="54785" y="46930"/>
                  </a:lnTo>
                  <a:lnTo>
                    <a:pt x="100514" y="27182"/>
                  </a:lnTo>
                  <a:lnTo>
                    <a:pt x="151732" y="11659"/>
                  </a:lnTo>
                  <a:lnTo>
                    <a:pt x="203389" y="2039"/>
                  </a:lnTo>
                  <a:lnTo>
                    <a:pt x="250432" y="0"/>
                  </a:lnTo>
                  <a:lnTo>
                    <a:pt x="287810" y="7218"/>
                  </a:lnTo>
                  <a:lnTo>
                    <a:pt x="310473" y="25371"/>
                  </a:lnTo>
                  <a:lnTo>
                    <a:pt x="315189" y="47745"/>
                  </a:lnTo>
                  <a:lnTo>
                    <a:pt x="306879" y="63788"/>
                  </a:lnTo>
                  <a:lnTo>
                    <a:pt x="260330" y="86318"/>
                  </a:lnTo>
                  <a:lnTo>
                    <a:pt x="185539" y="95111"/>
                  </a:lnTo>
                  <a:lnTo>
                    <a:pt x="152663" y="99647"/>
                  </a:lnTo>
                  <a:lnTo>
                    <a:pt x="100059" y="114989"/>
                  </a:lnTo>
                  <a:lnTo>
                    <a:pt x="57752" y="129558"/>
                  </a:lnTo>
                  <a:lnTo>
                    <a:pt x="24996" y="132947"/>
                  </a:lnTo>
                  <a:close/>
                </a:path>
              </a:pathLst>
            </a:custGeom>
            <a:solidFill>
              <a:srgbClr val="FFC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24296" y="1867015"/>
              <a:ext cx="393700" cy="422909"/>
            </a:xfrm>
            <a:custGeom>
              <a:avLst/>
              <a:gdLst/>
              <a:ahLst/>
              <a:cxnLst/>
              <a:rect l="l" t="t" r="r" b="b"/>
              <a:pathLst>
                <a:path w="393700" h="422910">
                  <a:moveTo>
                    <a:pt x="0" y="422318"/>
                  </a:moveTo>
                  <a:lnTo>
                    <a:pt x="73035" y="330267"/>
                  </a:lnTo>
                  <a:lnTo>
                    <a:pt x="130804" y="241822"/>
                  </a:lnTo>
                  <a:lnTo>
                    <a:pt x="172939" y="148758"/>
                  </a:lnTo>
                  <a:lnTo>
                    <a:pt x="183718" y="122232"/>
                  </a:lnTo>
                  <a:lnTo>
                    <a:pt x="202561" y="88532"/>
                  </a:lnTo>
                  <a:lnTo>
                    <a:pt x="228116" y="53559"/>
                  </a:lnTo>
                  <a:lnTo>
                    <a:pt x="259031" y="23211"/>
                  </a:lnTo>
                  <a:lnTo>
                    <a:pt x="293955" y="3392"/>
                  </a:lnTo>
                  <a:lnTo>
                    <a:pt x="331536" y="0"/>
                  </a:lnTo>
                  <a:lnTo>
                    <a:pt x="370423" y="18935"/>
                  </a:lnTo>
                  <a:lnTo>
                    <a:pt x="389725" y="51044"/>
                  </a:lnTo>
                  <a:lnTo>
                    <a:pt x="393169" y="95574"/>
                  </a:lnTo>
                  <a:lnTo>
                    <a:pt x="384604" y="144998"/>
                  </a:lnTo>
                  <a:lnTo>
                    <a:pt x="367880" y="191790"/>
                  </a:lnTo>
                  <a:lnTo>
                    <a:pt x="346848" y="228424"/>
                  </a:lnTo>
                  <a:lnTo>
                    <a:pt x="293945" y="284623"/>
                  </a:lnTo>
                  <a:lnTo>
                    <a:pt x="258958" y="312573"/>
                  </a:lnTo>
                  <a:lnTo>
                    <a:pt x="218326" y="339472"/>
                  </a:lnTo>
                  <a:lnTo>
                    <a:pt x="172081" y="364608"/>
                  </a:lnTo>
                  <a:lnTo>
                    <a:pt x="120256" y="387270"/>
                  </a:lnTo>
                  <a:lnTo>
                    <a:pt x="62884" y="406744"/>
                  </a:lnTo>
                  <a:lnTo>
                    <a:pt x="0" y="422318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59785" y="1862980"/>
              <a:ext cx="335915" cy="386080"/>
            </a:xfrm>
            <a:custGeom>
              <a:avLst/>
              <a:gdLst/>
              <a:ahLst/>
              <a:cxnLst/>
              <a:rect l="l" t="t" r="r" b="b"/>
              <a:pathLst>
                <a:path w="335915" h="386080">
                  <a:moveTo>
                    <a:pt x="0" y="385594"/>
                  </a:moveTo>
                  <a:lnTo>
                    <a:pt x="28170" y="344732"/>
                  </a:lnTo>
                  <a:lnTo>
                    <a:pt x="55552" y="298107"/>
                  </a:lnTo>
                  <a:lnTo>
                    <a:pt x="84837" y="237977"/>
                  </a:lnTo>
                  <a:lnTo>
                    <a:pt x="104436" y="193230"/>
                  </a:lnTo>
                  <a:lnTo>
                    <a:pt x="126107" y="147108"/>
                  </a:lnTo>
                  <a:lnTo>
                    <a:pt x="150032" y="102587"/>
                  </a:lnTo>
                  <a:lnTo>
                    <a:pt x="176394" y="62641"/>
                  </a:lnTo>
                  <a:lnTo>
                    <a:pt x="205374" y="30245"/>
                  </a:lnTo>
                  <a:lnTo>
                    <a:pt x="237157" y="8373"/>
                  </a:lnTo>
                  <a:lnTo>
                    <a:pt x="271924" y="0"/>
                  </a:lnTo>
                  <a:lnTo>
                    <a:pt x="309857" y="8100"/>
                  </a:lnTo>
                  <a:lnTo>
                    <a:pt x="316039" y="12648"/>
                  </a:lnTo>
                  <a:lnTo>
                    <a:pt x="327930" y="27909"/>
                  </a:lnTo>
                  <a:lnTo>
                    <a:pt x="335543" y="56313"/>
                  </a:lnTo>
                  <a:lnTo>
                    <a:pt x="328891" y="100286"/>
                  </a:lnTo>
                  <a:lnTo>
                    <a:pt x="293362" y="168030"/>
                  </a:lnTo>
                  <a:lnTo>
                    <a:pt x="259853" y="211524"/>
                  </a:lnTo>
                  <a:lnTo>
                    <a:pt x="216034" y="254023"/>
                  </a:lnTo>
                  <a:lnTo>
                    <a:pt x="143754" y="306196"/>
                  </a:lnTo>
                  <a:lnTo>
                    <a:pt x="73773" y="347910"/>
                  </a:lnTo>
                  <a:lnTo>
                    <a:pt x="20913" y="375574"/>
                  </a:lnTo>
                  <a:lnTo>
                    <a:pt x="0" y="385594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9639" y="1878318"/>
              <a:ext cx="154163" cy="15111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944715" y="741528"/>
              <a:ext cx="491490" cy="304165"/>
            </a:xfrm>
            <a:custGeom>
              <a:avLst/>
              <a:gdLst/>
              <a:ahLst/>
              <a:cxnLst/>
              <a:rect l="l" t="t" r="r" b="b"/>
              <a:pathLst>
                <a:path w="491490" h="304165">
                  <a:moveTo>
                    <a:pt x="364193" y="303653"/>
                  </a:moveTo>
                  <a:lnTo>
                    <a:pt x="314734" y="299095"/>
                  </a:lnTo>
                  <a:lnTo>
                    <a:pt x="274036" y="287835"/>
                  </a:lnTo>
                  <a:lnTo>
                    <a:pt x="206461" y="250559"/>
                  </a:lnTo>
                  <a:lnTo>
                    <a:pt x="170696" y="223613"/>
                  </a:lnTo>
                  <a:lnTo>
                    <a:pt x="134542" y="190936"/>
                  </a:lnTo>
                  <a:lnTo>
                    <a:pt x="98697" y="152381"/>
                  </a:lnTo>
                  <a:lnTo>
                    <a:pt x="63860" y="107804"/>
                  </a:lnTo>
                  <a:lnTo>
                    <a:pt x="30728" y="57058"/>
                  </a:lnTo>
                  <a:lnTo>
                    <a:pt x="0" y="0"/>
                  </a:lnTo>
                  <a:lnTo>
                    <a:pt x="30612" y="14838"/>
                  </a:lnTo>
                  <a:lnTo>
                    <a:pt x="107289" y="47861"/>
                  </a:lnTo>
                  <a:lnTo>
                    <a:pt x="207289" y="81824"/>
                  </a:lnTo>
                  <a:lnTo>
                    <a:pt x="307872" y="99487"/>
                  </a:lnTo>
                  <a:lnTo>
                    <a:pt x="336233" y="103332"/>
                  </a:lnTo>
                  <a:lnTo>
                    <a:pt x="373547" y="113204"/>
                  </a:lnTo>
                  <a:lnTo>
                    <a:pt x="413765" y="129262"/>
                  </a:lnTo>
                  <a:lnTo>
                    <a:pt x="450839" y="151666"/>
                  </a:lnTo>
                  <a:lnTo>
                    <a:pt x="478718" y="180574"/>
                  </a:lnTo>
                  <a:lnTo>
                    <a:pt x="491355" y="216145"/>
                  </a:lnTo>
                  <a:lnTo>
                    <a:pt x="482701" y="258539"/>
                  </a:lnTo>
                  <a:lnTo>
                    <a:pt x="456421" y="285233"/>
                  </a:lnTo>
                  <a:lnTo>
                    <a:pt x="414171" y="299652"/>
                  </a:lnTo>
                  <a:lnTo>
                    <a:pt x="364193" y="303653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93005" y="765776"/>
              <a:ext cx="442595" cy="248285"/>
            </a:xfrm>
            <a:custGeom>
              <a:avLst/>
              <a:gdLst/>
              <a:ahLst/>
              <a:cxnLst/>
              <a:rect l="l" t="t" r="r" b="b"/>
              <a:pathLst>
                <a:path w="442594" h="248284">
                  <a:moveTo>
                    <a:pt x="358060" y="247678"/>
                  </a:moveTo>
                  <a:lnTo>
                    <a:pt x="283635" y="230113"/>
                  </a:lnTo>
                  <a:lnTo>
                    <a:pt x="233190" y="208468"/>
                  </a:lnTo>
                  <a:lnTo>
                    <a:pt x="181141" y="176585"/>
                  </a:lnTo>
                  <a:lnTo>
                    <a:pt x="112644" y="119531"/>
                  </a:lnTo>
                  <a:lnTo>
                    <a:pt x="54843" y="62104"/>
                  </a:lnTo>
                  <a:lnTo>
                    <a:pt x="14905" y="17770"/>
                  </a:lnTo>
                  <a:lnTo>
                    <a:pt x="0" y="0"/>
                  </a:lnTo>
                  <a:lnTo>
                    <a:pt x="12337" y="5002"/>
                  </a:lnTo>
                  <a:lnTo>
                    <a:pt x="46569" y="17127"/>
                  </a:lnTo>
                  <a:lnTo>
                    <a:pt x="98521" y="32055"/>
                  </a:lnTo>
                  <a:lnTo>
                    <a:pt x="164022" y="45464"/>
                  </a:lnTo>
                  <a:lnTo>
                    <a:pt x="212219" y="53319"/>
                  </a:lnTo>
                  <a:lnTo>
                    <a:pt x="262261" y="62839"/>
                  </a:lnTo>
                  <a:lnTo>
                    <a:pt x="311316" y="74940"/>
                  </a:lnTo>
                  <a:lnTo>
                    <a:pt x="356549" y="90541"/>
                  </a:lnTo>
                  <a:lnTo>
                    <a:pt x="395124" y="110559"/>
                  </a:lnTo>
                  <a:lnTo>
                    <a:pt x="424208" y="135910"/>
                  </a:lnTo>
                  <a:lnTo>
                    <a:pt x="442563" y="206284"/>
                  </a:lnTo>
                  <a:lnTo>
                    <a:pt x="439700" y="213408"/>
                  </a:lnTo>
                  <a:lnTo>
                    <a:pt x="427886" y="228731"/>
                  </a:lnTo>
                  <a:lnTo>
                    <a:pt x="402284" y="243178"/>
                  </a:lnTo>
                  <a:lnTo>
                    <a:pt x="358060" y="247678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2347" y="843096"/>
              <a:ext cx="178830" cy="12063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7159605" y="0"/>
            <a:ext cx="206375" cy="450215"/>
            <a:chOff x="17159605" y="0"/>
            <a:chExt cx="206375" cy="450215"/>
          </a:xfrm>
        </p:grpSpPr>
        <p:sp>
          <p:nvSpPr>
            <p:cNvPr id="26" name="object 26"/>
            <p:cNvSpPr/>
            <p:nvPr/>
          </p:nvSpPr>
          <p:spPr>
            <a:xfrm>
              <a:off x="17159605" y="0"/>
              <a:ext cx="198120" cy="450215"/>
            </a:xfrm>
            <a:custGeom>
              <a:avLst/>
              <a:gdLst/>
              <a:ahLst/>
              <a:cxnLst/>
              <a:rect l="l" t="t" r="r" b="b"/>
              <a:pathLst>
                <a:path w="198119" h="450215">
                  <a:moveTo>
                    <a:pt x="95987" y="449703"/>
                  </a:moveTo>
                  <a:lnTo>
                    <a:pt x="34722" y="398379"/>
                  </a:lnTo>
                  <a:lnTo>
                    <a:pt x="14579" y="352445"/>
                  </a:lnTo>
                  <a:lnTo>
                    <a:pt x="2690" y="304198"/>
                  </a:lnTo>
                  <a:lnTo>
                    <a:pt x="0" y="262039"/>
                  </a:lnTo>
                  <a:lnTo>
                    <a:pt x="4262" y="225731"/>
                  </a:lnTo>
                  <a:lnTo>
                    <a:pt x="13080" y="185955"/>
                  </a:lnTo>
                  <a:lnTo>
                    <a:pt x="26818" y="143322"/>
                  </a:lnTo>
                  <a:lnTo>
                    <a:pt x="45843" y="98446"/>
                  </a:lnTo>
                  <a:lnTo>
                    <a:pt x="70519" y="51938"/>
                  </a:lnTo>
                  <a:lnTo>
                    <a:pt x="101212" y="4411"/>
                  </a:lnTo>
                  <a:lnTo>
                    <a:pt x="104625" y="0"/>
                  </a:lnTo>
                  <a:lnTo>
                    <a:pt x="173930" y="0"/>
                  </a:lnTo>
                  <a:lnTo>
                    <a:pt x="172044" y="25838"/>
                  </a:lnTo>
                  <a:lnTo>
                    <a:pt x="172711" y="131490"/>
                  </a:lnTo>
                  <a:lnTo>
                    <a:pt x="188963" y="232356"/>
                  </a:lnTo>
                  <a:lnTo>
                    <a:pt x="194618" y="260425"/>
                  </a:lnTo>
                  <a:lnTo>
                    <a:pt x="197512" y="298931"/>
                  </a:lnTo>
                  <a:lnTo>
                    <a:pt x="195514" y="342207"/>
                  </a:lnTo>
                  <a:lnTo>
                    <a:pt x="186492" y="384589"/>
                  </a:lnTo>
                  <a:lnTo>
                    <a:pt x="168318" y="420409"/>
                  </a:lnTo>
                  <a:lnTo>
                    <a:pt x="138859" y="444003"/>
                  </a:lnTo>
                  <a:lnTo>
                    <a:pt x="95987" y="449703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10174" y="0"/>
              <a:ext cx="156210" cy="448309"/>
            </a:xfrm>
            <a:custGeom>
              <a:avLst/>
              <a:gdLst/>
              <a:ahLst/>
              <a:cxnLst/>
              <a:rect l="l" t="t" r="r" b="b"/>
              <a:pathLst>
                <a:path w="156209" h="448309">
                  <a:moveTo>
                    <a:pt x="74536" y="448241"/>
                  </a:moveTo>
                  <a:lnTo>
                    <a:pt x="26510" y="422244"/>
                  </a:lnTo>
                  <a:lnTo>
                    <a:pt x="7778" y="381912"/>
                  </a:lnTo>
                  <a:lnTo>
                    <a:pt x="0" y="305803"/>
                  </a:lnTo>
                  <a:lnTo>
                    <a:pt x="3926" y="251029"/>
                  </a:lnTo>
                  <a:lnTo>
                    <a:pt x="16995" y="191387"/>
                  </a:lnTo>
                  <a:lnTo>
                    <a:pt x="48450" y="107955"/>
                  </a:lnTo>
                  <a:lnTo>
                    <a:pt x="83761" y="34511"/>
                  </a:lnTo>
                  <a:lnTo>
                    <a:pt x="102773" y="0"/>
                  </a:lnTo>
                  <a:lnTo>
                    <a:pt x="123611" y="0"/>
                  </a:lnTo>
                  <a:lnTo>
                    <a:pt x="123531" y="11963"/>
                  </a:lnTo>
                  <a:lnTo>
                    <a:pt x="126443" y="65963"/>
                  </a:lnTo>
                  <a:lnTo>
                    <a:pt x="135226" y="132274"/>
                  </a:lnTo>
                  <a:lnTo>
                    <a:pt x="143589" y="180406"/>
                  </a:lnTo>
                  <a:lnTo>
                    <a:pt x="150983" y="230829"/>
                  </a:lnTo>
                  <a:lnTo>
                    <a:pt x="155615" y="281163"/>
                  </a:lnTo>
                  <a:lnTo>
                    <a:pt x="155690" y="329031"/>
                  </a:lnTo>
                  <a:lnTo>
                    <a:pt x="149414" y="372051"/>
                  </a:lnTo>
                  <a:lnTo>
                    <a:pt x="134992" y="407846"/>
                  </a:lnTo>
                  <a:lnTo>
                    <a:pt x="110631" y="434035"/>
                  </a:lnTo>
                  <a:lnTo>
                    <a:pt x="74536" y="448241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0605" y="227046"/>
              <a:ext cx="84803" cy="19876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5944715" y="1431771"/>
            <a:ext cx="546735" cy="222885"/>
            <a:chOff x="15944715" y="1431771"/>
            <a:chExt cx="546735" cy="222885"/>
          </a:xfrm>
        </p:grpSpPr>
        <p:sp>
          <p:nvSpPr>
            <p:cNvPr id="30" name="object 30"/>
            <p:cNvSpPr/>
            <p:nvPr/>
          </p:nvSpPr>
          <p:spPr>
            <a:xfrm>
              <a:off x="15944715" y="1442255"/>
              <a:ext cx="546735" cy="212725"/>
            </a:xfrm>
            <a:custGeom>
              <a:avLst/>
              <a:gdLst/>
              <a:ahLst/>
              <a:cxnLst/>
              <a:rect l="l" t="t" r="r" b="b"/>
              <a:pathLst>
                <a:path w="546734" h="212725">
                  <a:moveTo>
                    <a:pt x="347701" y="212240"/>
                  </a:moveTo>
                  <a:lnTo>
                    <a:pt x="306978" y="212192"/>
                  </a:lnTo>
                  <a:lnTo>
                    <a:pt x="262408" y="207951"/>
                  </a:lnTo>
                  <a:lnTo>
                    <a:pt x="214509" y="199028"/>
                  </a:lnTo>
                  <a:lnTo>
                    <a:pt x="163800" y="184934"/>
                  </a:lnTo>
                  <a:lnTo>
                    <a:pt x="110800" y="165180"/>
                  </a:lnTo>
                  <a:lnTo>
                    <a:pt x="56027" y="139276"/>
                  </a:lnTo>
                  <a:lnTo>
                    <a:pt x="0" y="106734"/>
                  </a:lnTo>
                  <a:lnTo>
                    <a:pt x="33848" y="103356"/>
                  </a:lnTo>
                  <a:lnTo>
                    <a:pt x="116462" y="91361"/>
                  </a:lnTo>
                  <a:lnTo>
                    <a:pt x="219444" y="67961"/>
                  </a:lnTo>
                  <a:lnTo>
                    <a:pt x="314399" y="30368"/>
                  </a:lnTo>
                  <a:lnTo>
                    <a:pt x="340578" y="18799"/>
                  </a:lnTo>
                  <a:lnTo>
                    <a:pt x="377540" y="7680"/>
                  </a:lnTo>
                  <a:lnTo>
                    <a:pt x="420213" y="313"/>
                  </a:lnTo>
                  <a:lnTo>
                    <a:pt x="463524" y="0"/>
                  </a:lnTo>
                  <a:lnTo>
                    <a:pt x="502403" y="10042"/>
                  </a:lnTo>
                  <a:lnTo>
                    <a:pt x="531776" y="33740"/>
                  </a:lnTo>
                  <a:lnTo>
                    <a:pt x="546572" y="74398"/>
                  </a:lnTo>
                  <a:lnTo>
                    <a:pt x="538132" y="110902"/>
                  </a:lnTo>
                  <a:lnTo>
                    <a:pt x="509664" y="145306"/>
                  </a:lnTo>
                  <a:lnTo>
                    <a:pt x="469165" y="174877"/>
                  </a:lnTo>
                  <a:lnTo>
                    <a:pt x="424630" y="196881"/>
                  </a:lnTo>
                  <a:lnTo>
                    <a:pt x="384058" y="208585"/>
                  </a:lnTo>
                  <a:lnTo>
                    <a:pt x="347701" y="212240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998546" y="1431771"/>
              <a:ext cx="486409" cy="168275"/>
            </a:xfrm>
            <a:custGeom>
              <a:avLst/>
              <a:gdLst/>
              <a:ahLst/>
              <a:cxnLst/>
              <a:rect l="l" t="t" r="r" b="b"/>
              <a:pathLst>
                <a:path w="486409" h="168275">
                  <a:moveTo>
                    <a:pt x="246718" y="168277"/>
                  </a:moveTo>
                  <a:lnTo>
                    <a:pt x="158508" y="155509"/>
                  </a:lnTo>
                  <a:lnTo>
                    <a:pt x="79216" y="136825"/>
                  </a:lnTo>
                  <a:lnTo>
                    <a:pt x="21996" y="119949"/>
                  </a:lnTo>
                  <a:lnTo>
                    <a:pt x="0" y="112607"/>
                  </a:lnTo>
                  <a:lnTo>
                    <a:pt x="13130" y="110412"/>
                  </a:lnTo>
                  <a:lnTo>
                    <a:pt x="48644" y="102827"/>
                  </a:lnTo>
                  <a:lnTo>
                    <a:pt x="100726" y="88355"/>
                  </a:lnTo>
                  <a:lnTo>
                    <a:pt x="163560" y="65496"/>
                  </a:lnTo>
                  <a:lnTo>
                    <a:pt x="208740" y="46960"/>
                  </a:lnTo>
                  <a:lnTo>
                    <a:pt x="256365" y="28878"/>
                  </a:lnTo>
                  <a:lnTo>
                    <a:pt x="304498" y="13513"/>
                  </a:lnTo>
                  <a:lnTo>
                    <a:pt x="351203" y="3132"/>
                  </a:lnTo>
                  <a:lnTo>
                    <a:pt x="394546" y="0"/>
                  </a:lnTo>
                  <a:lnTo>
                    <a:pt x="432590" y="6381"/>
                  </a:lnTo>
                  <a:lnTo>
                    <a:pt x="463399" y="24541"/>
                  </a:lnTo>
                  <a:lnTo>
                    <a:pt x="485039" y="56746"/>
                  </a:lnTo>
                  <a:lnTo>
                    <a:pt x="486324" y="64316"/>
                  </a:lnTo>
                  <a:lnTo>
                    <a:pt x="484268" y="83557"/>
                  </a:lnTo>
                  <a:lnTo>
                    <a:pt x="434672" y="136255"/>
                  </a:lnTo>
                  <a:lnTo>
                    <a:pt x="362059" y="160242"/>
                  </a:lnTo>
                  <a:lnTo>
                    <a:pt x="307749" y="168201"/>
                  </a:lnTo>
                  <a:lnTo>
                    <a:pt x="246718" y="168277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57367" y="1449338"/>
              <a:ext cx="201639" cy="6976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506105" y="92562"/>
            <a:ext cx="264795" cy="522605"/>
            <a:chOff x="16506105" y="92562"/>
            <a:chExt cx="264795" cy="522605"/>
          </a:xfrm>
        </p:grpSpPr>
        <p:sp>
          <p:nvSpPr>
            <p:cNvPr id="34" name="object 34"/>
            <p:cNvSpPr/>
            <p:nvPr/>
          </p:nvSpPr>
          <p:spPr>
            <a:xfrm>
              <a:off x="16506105" y="92562"/>
              <a:ext cx="255270" cy="522605"/>
            </a:xfrm>
            <a:custGeom>
              <a:avLst/>
              <a:gdLst/>
              <a:ahLst/>
              <a:cxnLst/>
              <a:rect l="l" t="t" r="r" b="b"/>
              <a:pathLst>
                <a:path w="255269" h="522605">
                  <a:moveTo>
                    <a:pt x="165858" y="522476"/>
                  </a:moveTo>
                  <a:lnTo>
                    <a:pt x="125467" y="503454"/>
                  </a:lnTo>
                  <a:lnTo>
                    <a:pt x="86761" y="471572"/>
                  </a:lnTo>
                  <a:lnTo>
                    <a:pt x="54376" y="433896"/>
                  </a:lnTo>
                  <a:lnTo>
                    <a:pt x="32945" y="397496"/>
                  </a:lnTo>
                  <a:lnTo>
                    <a:pt x="10269" y="323704"/>
                  </a:lnTo>
                  <a:lnTo>
                    <a:pt x="3283" y="279460"/>
                  </a:lnTo>
                  <a:lnTo>
                    <a:pt x="0" y="230826"/>
                  </a:lnTo>
                  <a:lnTo>
                    <a:pt x="1023" y="178182"/>
                  </a:lnTo>
                  <a:lnTo>
                    <a:pt x="6955" y="121909"/>
                  </a:lnTo>
                  <a:lnTo>
                    <a:pt x="18399" y="62388"/>
                  </a:lnTo>
                  <a:lnTo>
                    <a:pt x="35956" y="0"/>
                  </a:lnTo>
                  <a:lnTo>
                    <a:pt x="47651" y="31957"/>
                  </a:lnTo>
                  <a:lnTo>
                    <a:pt x="79824" y="109023"/>
                  </a:lnTo>
                  <a:lnTo>
                    <a:pt x="128110" y="202986"/>
                  </a:lnTo>
                  <a:lnTo>
                    <a:pt x="188140" y="285638"/>
                  </a:lnTo>
                  <a:lnTo>
                    <a:pt x="205857" y="308125"/>
                  </a:lnTo>
                  <a:lnTo>
                    <a:pt x="225820" y="341173"/>
                  </a:lnTo>
                  <a:lnTo>
                    <a:pt x="243571" y="380688"/>
                  </a:lnTo>
                  <a:lnTo>
                    <a:pt x="254653" y="422578"/>
                  </a:lnTo>
                  <a:lnTo>
                    <a:pt x="254607" y="462749"/>
                  </a:lnTo>
                  <a:lnTo>
                    <a:pt x="238974" y="497110"/>
                  </a:lnTo>
                  <a:lnTo>
                    <a:pt x="203297" y="521568"/>
                  </a:lnTo>
                  <a:lnTo>
                    <a:pt x="165858" y="522476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56198" y="143575"/>
              <a:ext cx="214629" cy="462280"/>
            </a:xfrm>
            <a:custGeom>
              <a:avLst/>
              <a:gdLst/>
              <a:ahLst/>
              <a:cxnLst/>
              <a:rect l="l" t="t" r="r" b="b"/>
              <a:pathLst>
                <a:path w="214630" h="462280">
                  <a:moveTo>
                    <a:pt x="152379" y="462015"/>
                  </a:moveTo>
                  <a:lnTo>
                    <a:pt x="89019" y="427077"/>
                  </a:lnTo>
                  <a:lnTo>
                    <a:pt x="47726" y="362685"/>
                  </a:lnTo>
                  <a:lnTo>
                    <a:pt x="26504" y="312040"/>
                  </a:lnTo>
                  <a:lnTo>
                    <a:pt x="11241" y="252921"/>
                  </a:lnTo>
                  <a:lnTo>
                    <a:pt x="1645" y="164269"/>
                  </a:lnTo>
                  <a:lnTo>
                    <a:pt x="0" y="82786"/>
                  </a:lnTo>
                  <a:lnTo>
                    <a:pt x="2097" y="23141"/>
                  </a:lnTo>
                  <a:lnTo>
                    <a:pt x="3731" y="0"/>
                  </a:lnTo>
                  <a:lnTo>
                    <a:pt x="9123" y="12176"/>
                  </a:lnTo>
                  <a:lnTo>
                    <a:pt x="25304" y="44701"/>
                  </a:lnTo>
                  <a:lnTo>
                    <a:pt x="52276" y="91566"/>
                  </a:lnTo>
                  <a:lnTo>
                    <a:pt x="90043" y="146762"/>
                  </a:lnTo>
                  <a:lnTo>
                    <a:pt x="119232" y="185927"/>
                  </a:lnTo>
                  <a:lnTo>
                    <a:pt x="148591" y="227575"/>
                  </a:lnTo>
                  <a:lnTo>
                    <a:pt x="175445" y="270391"/>
                  </a:lnTo>
                  <a:lnTo>
                    <a:pt x="197120" y="313064"/>
                  </a:lnTo>
                  <a:lnTo>
                    <a:pt x="210940" y="354283"/>
                  </a:lnTo>
                  <a:lnTo>
                    <a:pt x="214232" y="392734"/>
                  </a:lnTo>
                  <a:lnTo>
                    <a:pt x="204319" y="427106"/>
                  </a:lnTo>
                  <a:lnTo>
                    <a:pt x="178527" y="456087"/>
                  </a:lnTo>
                  <a:lnTo>
                    <a:pt x="171519" y="459217"/>
                  </a:lnTo>
                  <a:lnTo>
                    <a:pt x="152379" y="462015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65618" y="379745"/>
              <a:ext cx="86183" cy="19675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7699304" y="260940"/>
            <a:ext cx="451484" cy="363220"/>
            <a:chOff x="17699304" y="260940"/>
            <a:chExt cx="451484" cy="363220"/>
          </a:xfrm>
        </p:grpSpPr>
        <p:sp>
          <p:nvSpPr>
            <p:cNvPr id="38" name="object 38"/>
            <p:cNvSpPr/>
            <p:nvPr/>
          </p:nvSpPr>
          <p:spPr>
            <a:xfrm>
              <a:off x="17699304" y="260940"/>
              <a:ext cx="451484" cy="358775"/>
            </a:xfrm>
            <a:custGeom>
              <a:avLst/>
              <a:gdLst/>
              <a:ahLst/>
              <a:cxnLst/>
              <a:rect l="l" t="t" r="r" b="b"/>
              <a:pathLst>
                <a:path w="451484" h="358775">
                  <a:moveTo>
                    <a:pt x="85467" y="358212"/>
                  </a:moveTo>
                  <a:lnTo>
                    <a:pt x="47898" y="354686"/>
                  </a:lnTo>
                  <a:lnTo>
                    <a:pt x="13119" y="328968"/>
                  </a:lnTo>
                  <a:lnTo>
                    <a:pt x="0" y="293872"/>
                  </a:lnTo>
                  <a:lnTo>
                    <a:pt x="4738" y="249461"/>
                  </a:lnTo>
                  <a:lnTo>
                    <a:pt x="22175" y="202431"/>
                  </a:lnTo>
                  <a:lnTo>
                    <a:pt x="47155" y="159480"/>
                  </a:lnTo>
                  <a:lnTo>
                    <a:pt x="74518" y="127304"/>
                  </a:lnTo>
                  <a:lnTo>
                    <a:pt x="136786" y="81707"/>
                  </a:lnTo>
                  <a:lnTo>
                    <a:pt x="176283" y="60615"/>
                  </a:lnTo>
                  <a:lnTo>
                    <a:pt x="221140" y="41588"/>
                  </a:lnTo>
                  <a:lnTo>
                    <a:pt x="271194" y="25318"/>
                  </a:lnTo>
                  <a:lnTo>
                    <a:pt x="326283" y="12500"/>
                  </a:lnTo>
                  <a:lnTo>
                    <a:pt x="386244" y="3829"/>
                  </a:lnTo>
                  <a:lnTo>
                    <a:pt x="450916" y="0"/>
                  </a:lnTo>
                  <a:lnTo>
                    <a:pt x="424563" y="21519"/>
                  </a:lnTo>
                  <a:lnTo>
                    <a:pt x="362314" y="77167"/>
                  </a:lnTo>
                  <a:lnTo>
                    <a:pt x="289381" y="153579"/>
                  </a:lnTo>
                  <a:lnTo>
                    <a:pt x="230976" y="237390"/>
                  </a:lnTo>
                  <a:lnTo>
                    <a:pt x="215537" y="261499"/>
                  </a:lnTo>
                  <a:lnTo>
                    <a:pt x="190861" y="291191"/>
                  </a:lnTo>
                  <a:lnTo>
                    <a:pt x="159354" y="320911"/>
                  </a:lnTo>
                  <a:lnTo>
                    <a:pt x="123421" y="345102"/>
                  </a:lnTo>
                  <a:lnTo>
                    <a:pt x="85467" y="358212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17910" y="294532"/>
              <a:ext cx="390525" cy="329565"/>
            </a:xfrm>
            <a:custGeom>
              <a:avLst/>
              <a:gdLst/>
              <a:ahLst/>
              <a:cxnLst/>
              <a:rect l="l" t="t" r="r" b="b"/>
              <a:pathLst>
                <a:path w="390525" h="329565">
                  <a:moveTo>
                    <a:pt x="52280" y="329463"/>
                  </a:moveTo>
                  <a:lnTo>
                    <a:pt x="16463" y="314569"/>
                  </a:lnTo>
                  <a:lnTo>
                    <a:pt x="11214" y="308970"/>
                  </a:lnTo>
                  <a:lnTo>
                    <a:pt x="2305" y="291794"/>
                  </a:lnTo>
                  <a:lnTo>
                    <a:pt x="0" y="262478"/>
                  </a:lnTo>
                  <a:lnTo>
                    <a:pt x="14559" y="220457"/>
                  </a:lnTo>
                  <a:lnTo>
                    <a:pt x="61852" y="160340"/>
                  </a:lnTo>
                  <a:lnTo>
                    <a:pt x="102735" y="123697"/>
                  </a:lnTo>
                  <a:lnTo>
                    <a:pt x="153572" y="89913"/>
                  </a:lnTo>
                  <a:lnTo>
                    <a:pt x="234157" y="51816"/>
                  </a:lnTo>
                  <a:lnTo>
                    <a:pt x="310572" y="23580"/>
                  </a:lnTo>
                  <a:lnTo>
                    <a:pt x="367589" y="6032"/>
                  </a:lnTo>
                  <a:lnTo>
                    <a:pt x="389979" y="0"/>
                  </a:lnTo>
                  <a:lnTo>
                    <a:pt x="380245" y="9085"/>
                  </a:lnTo>
                  <a:lnTo>
                    <a:pt x="354826" y="35030"/>
                  </a:lnTo>
                  <a:lnTo>
                    <a:pt x="319397" y="75871"/>
                  </a:lnTo>
                  <a:lnTo>
                    <a:pt x="279634" y="129644"/>
                  </a:lnTo>
                  <a:lnTo>
                    <a:pt x="252201" y="170061"/>
                  </a:lnTo>
                  <a:lnTo>
                    <a:pt x="222480" y="211452"/>
                  </a:lnTo>
                  <a:lnTo>
                    <a:pt x="190835" y="250857"/>
                  </a:lnTo>
                  <a:lnTo>
                    <a:pt x="157630" y="285319"/>
                  </a:lnTo>
                  <a:lnTo>
                    <a:pt x="123226" y="311879"/>
                  </a:lnTo>
                  <a:lnTo>
                    <a:pt x="87989" y="327580"/>
                  </a:lnTo>
                  <a:lnTo>
                    <a:pt x="52280" y="329463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53408" y="478706"/>
              <a:ext cx="174703" cy="129928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6105688" y="1698094"/>
            <a:ext cx="514350" cy="278765"/>
            <a:chOff x="16105688" y="1698094"/>
            <a:chExt cx="514350" cy="278765"/>
          </a:xfrm>
        </p:grpSpPr>
        <p:sp>
          <p:nvSpPr>
            <p:cNvPr id="42" name="object 42"/>
            <p:cNvSpPr/>
            <p:nvPr/>
          </p:nvSpPr>
          <p:spPr>
            <a:xfrm>
              <a:off x="16105688" y="1706701"/>
              <a:ext cx="514350" cy="269875"/>
            </a:xfrm>
            <a:custGeom>
              <a:avLst/>
              <a:gdLst/>
              <a:ahLst/>
              <a:cxnLst/>
              <a:rect l="l" t="t" r="r" b="b"/>
              <a:pathLst>
                <a:path w="514350" h="269875">
                  <a:moveTo>
                    <a:pt x="179817" y="269693"/>
                  </a:moveTo>
                  <a:lnTo>
                    <a:pt x="123322" y="267014"/>
                  </a:lnTo>
                  <a:lnTo>
                    <a:pt x="63268" y="259016"/>
                  </a:lnTo>
                  <a:lnTo>
                    <a:pt x="0" y="245076"/>
                  </a:lnTo>
                  <a:lnTo>
                    <a:pt x="31215" y="231552"/>
                  </a:lnTo>
                  <a:lnTo>
                    <a:pt x="106261" y="194973"/>
                  </a:lnTo>
                  <a:lnTo>
                    <a:pt x="197241" y="141328"/>
                  </a:lnTo>
                  <a:lnTo>
                    <a:pt x="276256" y="76606"/>
                  </a:lnTo>
                  <a:lnTo>
                    <a:pt x="297673" y="57612"/>
                  </a:lnTo>
                  <a:lnTo>
                    <a:pt x="329498" y="35766"/>
                  </a:lnTo>
                  <a:lnTo>
                    <a:pt x="367904" y="15756"/>
                  </a:lnTo>
                  <a:lnTo>
                    <a:pt x="409065" y="2270"/>
                  </a:lnTo>
                  <a:lnTo>
                    <a:pt x="449154" y="0"/>
                  </a:lnTo>
                  <a:lnTo>
                    <a:pt x="484343" y="13632"/>
                  </a:lnTo>
                  <a:lnTo>
                    <a:pt x="510806" y="47856"/>
                  </a:lnTo>
                  <a:lnTo>
                    <a:pt x="513874" y="85198"/>
                  </a:lnTo>
                  <a:lnTo>
                    <a:pt x="497223" y="126638"/>
                  </a:lnTo>
                  <a:lnTo>
                    <a:pt x="467639" y="167136"/>
                  </a:lnTo>
                  <a:lnTo>
                    <a:pt x="431910" y="201655"/>
                  </a:lnTo>
                  <a:lnTo>
                    <a:pt x="396822" y="225158"/>
                  </a:lnTo>
                  <a:lnTo>
                    <a:pt x="324496" y="252064"/>
                  </a:lnTo>
                  <a:lnTo>
                    <a:pt x="280750" y="261594"/>
                  </a:lnTo>
                  <a:lnTo>
                    <a:pt x="232409" y="267679"/>
                  </a:lnTo>
                  <a:lnTo>
                    <a:pt x="179817" y="269693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155562" y="1698094"/>
              <a:ext cx="452755" cy="233679"/>
            </a:xfrm>
            <a:custGeom>
              <a:avLst/>
              <a:gdLst/>
              <a:ahLst/>
              <a:cxnLst/>
              <a:rect l="l" t="t" r="r" b="b"/>
              <a:pathLst>
                <a:path w="452755" h="233680">
                  <a:moveTo>
                    <a:pt x="23186" y="233195"/>
                  </a:moveTo>
                  <a:lnTo>
                    <a:pt x="0" y="232898"/>
                  </a:lnTo>
                  <a:lnTo>
                    <a:pt x="11839" y="226809"/>
                  </a:lnTo>
                  <a:lnTo>
                    <a:pt x="43362" y="208771"/>
                  </a:lnTo>
                  <a:lnTo>
                    <a:pt x="88571" y="179129"/>
                  </a:lnTo>
                  <a:lnTo>
                    <a:pt x="141471" y="138226"/>
                  </a:lnTo>
                  <a:lnTo>
                    <a:pt x="178871" y="106813"/>
                  </a:lnTo>
                  <a:lnTo>
                    <a:pt x="218736" y="75086"/>
                  </a:lnTo>
                  <a:lnTo>
                    <a:pt x="259912" y="45795"/>
                  </a:lnTo>
                  <a:lnTo>
                    <a:pt x="301244" y="21685"/>
                  </a:lnTo>
                  <a:lnTo>
                    <a:pt x="341577" y="5504"/>
                  </a:lnTo>
                  <a:lnTo>
                    <a:pt x="379757" y="0"/>
                  </a:lnTo>
                  <a:lnTo>
                    <a:pt x="414629" y="7919"/>
                  </a:lnTo>
                  <a:lnTo>
                    <a:pt x="445037" y="32009"/>
                  </a:lnTo>
                  <a:lnTo>
                    <a:pt x="448564" y="38829"/>
                  </a:lnTo>
                  <a:lnTo>
                    <a:pt x="452459" y="57784"/>
                  </a:lnTo>
                  <a:lnTo>
                    <a:pt x="446696" y="86620"/>
                  </a:lnTo>
                  <a:lnTo>
                    <a:pt x="421250" y="123082"/>
                  </a:lnTo>
                  <a:lnTo>
                    <a:pt x="359377" y="168039"/>
                  </a:lnTo>
                  <a:lnTo>
                    <a:pt x="310064" y="192155"/>
                  </a:lnTo>
                  <a:lnTo>
                    <a:pt x="251950" y="210808"/>
                  </a:lnTo>
                  <a:lnTo>
                    <a:pt x="164040" y="225506"/>
                  </a:lnTo>
                  <a:lnTo>
                    <a:pt x="82826" y="231850"/>
                  </a:lnTo>
                  <a:lnTo>
                    <a:pt x="23186" y="233195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83608" y="1716466"/>
              <a:ext cx="194379" cy="9412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6192194" y="348793"/>
            <a:ext cx="353695" cy="458470"/>
            <a:chOff x="16192194" y="348793"/>
            <a:chExt cx="353695" cy="458470"/>
          </a:xfrm>
        </p:grpSpPr>
        <p:sp>
          <p:nvSpPr>
            <p:cNvPr id="46" name="object 46"/>
            <p:cNvSpPr/>
            <p:nvPr/>
          </p:nvSpPr>
          <p:spPr>
            <a:xfrm>
              <a:off x="16192194" y="348793"/>
              <a:ext cx="349250" cy="458470"/>
            </a:xfrm>
            <a:custGeom>
              <a:avLst/>
              <a:gdLst/>
              <a:ahLst/>
              <a:cxnLst/>
              <a:rect l="l" t="t" r="r" b="b"/>
              <a:pathLst>
                <a:path w="349250" h="458470">
                  <a:moveTo>
                    <a:pt x="282679" y="458141"/>
                  </a:moveTo>
                  <a:lnTo>
                    <a:pt x="238417" y="452319"/>
                  </a:lnTo>
                  <a:lnTo>
                    <a:pt x="191848" y="433734"/>
                  </a:lnTo>
                  <a:lnTo>
                    <a:pt x="149536" y="407706"/>
                  </a:lnTo>
                  <a:lnTo>
                    <a:pt x="118049" y="379558"/>
                  </a:lnTo>
                  <a:lnTo>
                    <a:pt x="74002" y="316169"/>
                  </a:lnTo>
                  <a:lnTo>
                    <a:pt x="53888" y="276152"/>
                  </a:lnTo>
                  <a:lnTo>
                    <a:pt x="35966" y="230824"/>
                  </a:lnTo>
                  <a:lnTo>
                    <a:pt x="20926" y="180366"/>
                  </a:lnTo>
                  <a:lnTo>
                    <a:pt x="9458" y="124956"/>
                  </a:lnTo>
                  <a:lnTo>
                    <a:pt x="2253" y="64774"/>
                  </a:lnTo>
                  <a:lnTo>
                    <a:pt x="0" y="0"/>
                  </a:lnTo>
                  <a:lnTo>
                    <a:pt x="20861" y="26880"/>
                  </a:lnTo>
                  <a:lnTo>
                    <a:pt x="74953" y="90494"/>
                  </a:lnTo>
                  <a:lnTo>
                    <a:pt x="149531" y="165298"/>
                  </a:lnTo>
                  <a:lnTo>
                    <a:pt x="231856" y="225752"/>
                  </a:lnTo>
                  <a:lnTo>
                    <a:pt x="255572" y="241779"/>
                  </a:lnTo>
                  <a:lnTo>
                    <a:pt x="284642" y="267180"/>
                  </a:lnTo>
                  <a:lnTo>
                    <a:pt x="313572" y="299416"/>
                  </a:lnTo>
                  <a:lnTo>
                    <a:pt x="336872" y="335944"/>
                  </a:lnTo>
                  <a:lnTo>
                    <a:pt x="349048" y="374225"/>
                  </a:lnTo>
                  <a:lnTo>
                    <a:pt x="344610" y="411715"/>
                  </a:lnTo>
                  <a:lnTo>
                    <a:pt x="318066" y="445876"/>
                  </a:lnTo>
                  <a:lnTo>
                    <a:pt x="282679" y="458141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224732" y="391947"/>
              <a:ext cx="321310" cy="396875"/>
            </a:xfrm>
            <a:custGeom>
              <a:avLst/>
              <a:gdLst/>
              <a:ahLst/>
              <a:cxnLst/>
              <a:rect l="l" t="t" r="r" b="b"/>
              <a:pathLst>
                <a:path w="321309" h="396875">
                  <a:moveTo>
                    <a:pt x="252789" y="396431"/>
                  </a:moveTo>
                  <a:lnTo>
                    <a:pt x="211157" y="380850"/>
                  </a:lnTo>
                  <a:lnTo>
                    <a:pt x="152235" y="332085"/>
                  </a:lnTo>
                  <a:lnTo>
                    <a:pt x="116614" y="290305"/>
                  </a:lnTo>
                  <a:lnTo>
                    <a:pt x="84091" y="238637"/>
                  </a:lnTo>
                  <a:lnTo>
                    <a:pt x="47984" y="157110"/>
                  </a:lnTo>
                  <a:lnTo>
                    <a:pt x="21630" y="79994"/>
                  </a:lnTo>
                  <a:lnTo>
                    <a:pt x="5483" y="22540"/>
                  </a:lnTo>
                  <a:lnTo>
                    <a:pt x="0" y="0"/>
                  </a:lnTo>
                  <a:lnTo>
                    <a:pt x="8841" y="9957"/>
                  </a:lnTo>
                  <a:lnTo>
                    <a:pt x="34148" y="36012"/>
                  </a:lnTo>
                  <a:lnTo>
                    <a:pt x="74098" y="72441"/>
                  </a:lnTo>
                  <a:lnTo>
                    <a:pt x="126865" y="113520"/>
                  </a:lnTo>
                  <a:lnTo>
                    <a:pt x="166582" y="141940"/>
                  </a:lnTo>
                  <a:lnTo>
                    <a:pt x="207217" y="172672"/>
                  </a:lnTo>
                  <a:lnTo>
                    <a:pt x="245821" y="205281"/>
                  </a:lnTo>
                  <a:lnTo>
                    <a:pt x="279448" y="239331"/>
                  </a:lnTo>
                  <a:lnTo>
                    <a:pt x="305152" y="274387"/>
                  </a:lnTo>
                  <a:lnTo>
                    <a:pt x="319984" y="310013"/>
                  </a:lnTo>
                  <a:lnTo>
                    <a:pt x="320997" y="345773"/>
                  </a:lnTo>
                  <a:lnTo>
                    <a:pt x="305246" y="381233"/>
                  </a:lnTo>
                  <a:lnTo>
                    <a:pt x="299522" y="386347"/>
                  </a:lnTo>
                  <a:lnTo>
                    <a:pt x="282140" y="394838"/>
                  </a:lnTo>
                  <a:lnTo>
                    <a:pt x="252789" y="396431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03691" y="576674"/>
              <a:ext cx="127072" cy="177081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7444544" y="14101"/>
            <a:ext cx="349250" cy="461645"/>
            <a:chOff x="17444544" y="14101"/>
            <a:chExt cx="349250" cy="461645"/>
          </a:xfrm>
        </p:grpSpPr>
        <p:sp>
          <p:nvSpPr>
            <p:cNvPr id="50" name="object 50"/>
            <p:cNvSpPr/>
            <p:nvPr/>
          </p:nvSpPr>
          <p:spPr>
            <a:xfrm>
              <a:off x="17444544" y="14101"/>
              <a:ext cx="349250" cy="461009"/>
            </a:xfrm>
            <a:custGeom>
              <a:avLst/>
              <a:gdLst/>
              <a:ahLst/>
              <a:cxnLst/>
              <a:rect l="l" t="t" r="r" b="b"/>
              <a:pathLst>
                <a:path w="349250" h="461009">
                  <a:moveTo>
                    <a:pt x="73116" y="460570"/>
                  </a:moveTo>
                  <a:lnTo>
                    <a:pt x="32162" y="446660"/>
                  </a:lnTo>
                  <a:lnTo>
                    <a:pt x="8993" y="417224"/>
                  </a:lnTo>
                  <a:lnTo>
                    <a:pt x="0" y="373477"/>
                  </a:lnTo>
                  <a:lnTo>
                    <a:pt x="2305" y="323370"/>
                  </a:lnTo>
                  <a:lnTo>
                    <a:pt x="13033" y="274851"/>
                  </a:lnTo>
                  <a:lnTo>
                    <a:pt x="29308" y="235870"/>
                  </a:lnTo>
                  <a:lnTo>
                    <a:pt x="74752" y="173476"/>
                  </a:lnTo>
                  <a:lnTo>
                    <a:pt x="105960" y="141359"/>
                  </a:lnTo>
                  <a:lnTo>
                    <a:pt x="142902" y="109576"/>
                  </a:lnTo>
                  <a:lnTo>
                    <a:pt x="185633" y="78837"/>
                  </a:lnTo>
                  <a:lnTo>
                    <a:pt x="234209" y="49855"/>
                  </a:lnTo>
                  <a:lnTo>
                    <a:pt x="288688" y="23338"/>
                  </a:lnTo>
                  <a:lnTo>
                    <a:pt x="349126" y="0"/>
                  </a:lnTo>
                  <a:lnTo>
                    <a:pt x="330570" y="28522"/>
                  </a:lnTo>
                  <a:lnTo>
                    <a:pt x="288201" y="100483"/>
                  </a:lnTo>
                  <a:lnTo>
                    <a:pt x="241970" y="195476"/>
                  </a:lnTo>
                  <a:lnTo>
                    <a:pt x="211826" y="293093"/>
                  </a:lnTo>
                  <a:lnTo>
                    <a:pt x="204456" y="320760"/>
                  </a:lnTo>
                  <a:lnTo>
                    <a:pt x="189984" y="356558"/>
                  </a:lnTo>
                  <a:lnTo>
                    <a:pt x="169012" y="394461"/>
                  </a:lnTo>
                  <a:lnTo>
                    <a:pt x="142142" y="428446"/>
                  </a:lnTo>
                  <a:lnTo>
                    <a:pt x="109976" y="452491"/>
                  </a:lnTo>
                  <a:lnTo>
                    <a:pt x="73116" y="460570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471931" y="58988"/>
              <a:ext cx="292100" cy="417195"/>
            </a:xfrm>
            <a:custGeom>
              <a:avLst/>
              <a:gdLst/>
              <a:ahLst/>
              <a:cxnLst/>
              <a:rect l="l" t="t" r="r" b="b"/>
              <a:pathLst>
                <a:path w="292100" h="417195">
                  <a:moveTo>
                    <a:pt x="70173" y="416658"/>
                  </a:moveTo>
                  <a:lnTo>
                    <a:pt x="31525" y="413379"/>
                  </a:lnTo>
                  <a:lnTo>
                    <a:pt x="24821" y="409642"/>
                  </a:lnTo>
                  <a:lnTo>
                    <a:pt x="11111" y="395993"/>
                  </a:lnTo>
                  <a:lnTo>
                    <a:pt x="0" y="368769"/>
                  </a:lnTo>
                  <a:lnTo>
                    <a:pt x="1088" y="324311"/>
                  </a:lnTo>
                  <a:lnTo>
                    <a:pt x="27848" y="252643"/>
                  </a:lnTo>
                  <a:lnTo>
                    <a:pt x="55643" y="205290"/>
                  </a:lnTo>
                  <a:lnTo>
                    <a:pt x="93791" y="157630"/>
                  </a:lnTo>
                  <a:lnTo>
                    <a:pt x="158963" y="96803"/>
                  </a:lnTo>
                  <a:lnTo>
                    <a:pt x="223166" y="46640"/>
                  </a:lnTo>
                  <a:lnTo>
                    <a:pt x="272143" y="12564"/>
                  </a:lnTo>
                  <a:lnTo>
                    <a:pt x="291637" y="0"/>
                  </a:lnTo>
                  <a:lnTo>
                    <a:pt x="285127" y="11618"/>
                  </a:lnTo>
                  <a:lnTo>
                    <a:pt x="268805" y="44072"/>
                  </a:lnTo>
                  <a:lnTo>
                    <a:pt x="247479" y="93764"/>
                  </a:lnTo>
                  <a:lnTo>
                    <a:pt x="225957" y="157095"/>
                  </a:lnTo>
                  <a:lnTo>
                    <a:pt x="212122" y="203946"/>
                  </a:lnTo>
                  <a:lnTo>
                    <a:pt x="196403" y="252421"/>
                  </a:lnTo>
                  <a:lnTo>
                    <a:pt x="178246" y="299592"/>
                  </a:lnTo>
                  <a:lnTo>
                    <a:pt x="157099" y="342529"/>
                  </a:lnTo>
                  <a:lnTo>
                    <a:pt x="132406" y="378304"/>
                  </a:lnTo>
                  <a:lnTo>
                    <a:pt x="103616" y="403990"/>
                  </a:lnTo>
                  <a:lnTo>
                    <a:pt x="70173" y="416658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6797" y="295356"/>
              <a:ext cx="137049" cy="166109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5887259" y="1159312"/>
            <a:ext cx="535940" cy="205104"/>
            <a:chOff x="15887259" y="1159312"/>
            <a:chExt cx="535940" cy="205104"/>
          </a:xfrm>
        </p:grpSpPr>
        <p:sp>
          <p:nvSpPr>
            <p:cNvPr id="54" name="object 54"/>
            <p:cNvSpPr/>
            <p:nvPr/>
          </p:nvSpPr>
          <p:spPr>
            <a:xfrm>
              <a:off x="15887259" y="1165026"/>
              <a:ext cx="535940" cy="199390"/>
            </a:xfrm>
            <a:custGeom>
              <a:avLst/>
              <a:gdLst/>
              <a:ahLst/>
              <a:cxnLst/>
              <a:rect l="l" t="t" r="r" b="b"/>
              <a:pathLst>
                <a:path w="535940" h="199390">
                  <a:moveTo>
                    <a:pt x="343736" y="199372"/>
                  </a:moveTo>
                  <a:lnTo>
                    <a:pt x="268423" y="182558"/>
                  </a:lnTo>
                  <a:lnTo>
                    <a:pt x="226538" y="166732"/>
                  </a:lnTo>
                  <a:lnTo>
                    <a:pt x="182674" y="145513"/>
                  </a:lnTo>
                  <a:lnTo>
                    <a:pt x="137459" y="118566"/>
                  </a:lnTo>
                  <a:lnTo>
                    <a:pt x="91522" y="85554"/>
                  </a:lnTo>
                  <a:lnTo>
                    <a:pt x="45493" y="46144"/>
                  </a:lnTo>
                  <a:lnTo>
                    <a:pt x="0" y="0"/>
                  </a:lnTo>
                  <a:lnTo>
                    <a:pt x="33543" y="5651"/>
                  </a:lnTo>
                  <a:lnTo>
                    <a:pt x="116401" y="15829"/>
                  </a:lnTo>
                  <a:lnTo>
                    <a:pt x="221908" y="20364"/>
                  </a:lnTo>
                  <a:lnTo>
                    <a:pt x="323405" y="9091"/>
                  </a:lnTo>
                  <a:lnTo>
                    <a:pt x="351705" y="4821"/>
                  </a:lnTo>
                  <a:lnTo>
                    <a:pt x="390290" y="3825"/>
                  </a:lnTo>
                  <a:lnTo>
                    <a:pt x="433396" y="7953"/>
                  </a:lnTo>
                  <a:lnTo>
                    <a:pt x="475263" y="19054"/>
                  </a:lnTo>
                  <a:lnTo>
                    <a:pt x="510129" y="38978"/>
                  </a:lnTo>
                  <a:lnTo>
                    <a:pt x="535813" y="112698"/>
                  </a:lnTo>
                  <a:lnTo>
                    <a:pt x="518070" y="145693"/>
                  </a:lnTo>
                  <a:lnTo>
                    <a:pt x="481558" y="171389"/>
                  </a:lnTo>
                  <a:lnTo>
                    <a:pt x="434709" y="189256"/>
                  </a:lnTo>
                  <a:lnTo>
                    <a:pt x="385957" y="198760"/>
                  </a:lnTo>
                  <a:lnTo>
                    <a:pt x="343736" y="199372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940407" y="1159312"/>
              <a:ext cx="483234" cy="156845"/>
            </a:xfrm>
            <a:custGeom>
              <a:avLst/>
              <a:gdLst/>
              <a:ahLst/>
              <a:cxnLst/>
              <a:rect l="l" t="t" r="r" b="b"/>
              <a:pathLst>
                <a:path w="483234" h="156844">
                  <a:moveTo>
                    <a:pt x="336769" y="156712"/>
                  </a:moveTo>
                  <a:lnTo>
                    <a:pt x="282279" y="150091"/>
                  </a:lnTo>
                  <a:lnTo>
                    <a:pt x="223380" y="134096"/>
                  </a:lnTo>
                  <a:lnTo>
                    <a:pt x="141637" y="98556"/>
                  </a:lnTo>
                  <a:lnTo>
                    <a:pt x="70054" y="59655"/>
                  </a:lnTo>
                  <a:lnTo>
                    <a:pt x="19289" y="28309"/>
                  </a:lnTo>
                  <a:lnTo>
                    <a:pt x="0" y="15434"/>
                  </a:lnTo>
                  <a:lnTo>
                    <a:pt x="13245" y="16773"/>
                  </a:lnTo>
                  <a:lnTo>
                    <a:pt x="49502" y="18806"/>
                  </a:lnTo>
                  <a:lnTo>
                    <a:pt x="103555" y="18555"/>
                  </a:lnTo>
                  <a:lnTo>
                    <a:pt x="170186" y="13043"/>
                  </a:lnTo>
                  <a:lnTo>
                    <a:pt x="218649" y="7057"/>
                  </a:lnTo>
                  <a:lnTo>
                    <a:pt x="269352" y="2150"/>
                  </a:lnTo>
                  <a:lnTo>
                    <a:pt x="319831" y="0"/>
                  </a:lnTo>
                  <a:lnTo>
                    <a:pt x="367622" y="2281"/>
                  </a:lnTo>
                  <a:lnTo>
                    <a:pt x="410261" y="10670"/>
                  </a:lnTo>
                  <a:lnTo>
                    <a:pt x="445286" y="26842"/>
                  </a:lnTo>
                  <a:lnTo>
                    <a:pt x="482637" y="89239"/>
                  </a:lnTo>
                  <a:lnTo>
                    <a:pt x="481885" y="96880"/>
                  </a:lnTo>
                  <a:lnTo>
                    <a:pt x="474840" y="114903"/>
                  </a:lnTo>
                  <a:lnTo>
                    <a:pt x="454318" y="135956"/>
                  </a:lnTo>
                  <a:lnTo>
                    <a:pt x="413134" y="152689"/>
                  </a:lnTo>
                  <a:lnTo>
                    <a:pt x="382003" y="156673"/>
                  </a:lnTo>
                  <a:lnTo>
                    <a:pt x="336769" y="156712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04578" y="1169730"/>
              <a:ext cx="197097" cy="89663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6788899" y="0"/>
            <a:ext cx="221615" cy="488950"/>
            <a:chOff x="16788899" y="0"/>
            <a:chExt cx="221615" cy="488950"/>
          </a:xfrm>
        </p:grpSpPr>
        <p:sp>
          <p:nvSpPr>
            <p:cNvPr id="58" name="object 58"/>
            <p:cNvSpPr/>
            <p:nvPr/>
          </p:nvSpPr>
          <p:spPr>
            <a:xfrm>
              <a:off x="16788899" y="0"/>
              <a:ext cx="210820" cy="488950"/>
            </a:xfrm>
            <a:custGeom>
              <a:avLst/>
              <a:gdLst/>
              <a:ahLst/>
              <a:cxnLst/>
              <a:rect l="l" t="t" r="r" b="b"/>
              <a:pathLst>
                <a:path w="210819" h="488950">
                  <a:moveTo>
                    <a:pt x="134831" y="488562"/>
                  </a:moveTo>
                  <a:lnTo>
                    <a:pt x="64509" y="450601"/>
                  </a:lnTo>
                  <a:lnTo>
                    <a:pt x="35552" y="409653"/>
                  </a:lnTo>
                  <a:lnTo>
                    <a:pt x="14217" y="364779"/>
                  </a:lnTo>
                  <a:lnTo>
                    <a:pt x="3116" y="324019"/>
                  </a:lnTo>
                  <a:lnTo>
                    <a:pt x="0" y="287595"/>
                  </a:lnTo>
                  <a:lnTo>
                    <a:pt x="649" y="246858"/>
                  </a:lnTo>
                  <a:lnTo>
                    <a:pt x="5546" y="202334"/>
                  </a:lnTo>
                  <a:lnTo>
                    <a:pt x="15171" y="154549"/>
                  </a:lnTo>
                  <a:lnTo>
                    <a:pt x="30005" y="104029"/>
                  </a:lnTo>
                  <a:lnTo>
                    <a:pt x="50529" y="51301"/>
                  </a:lnTo>
                  <a:lnTo>
                    <a:pt x="75699" y="0"/>
                  </a:lnTo>
                  <a:lnTo>
                    <a:pt x="116671" y="0"/>
                  </a:lnTo>
                  <a:lnTo>
                    <a:pt x="124219" y="58053"/>
                  </a:lnTo>
                  <a:lnTo>
                    <a:pt x="146088" y="161417"/>
                  </a:lnTo>
                  <a:lnTo>
                    <a:pt x="182261" y="256960"/>
                  </a:lnTo>
                  <a:lnTo>
                    <a:pt x="193439" y="283320"/>
                  </a:lnTo>
                  <a:lnTo>
                    <a:pt x="204007" y="320458"/>
                  </a:lnTo>
                  <a:lnTo>
                    <a:pt x="210741" y="363254"/>
                  </a:lnTo>
                  <a:lnTo>
                    <a:pt x="210415" y="406584"/>
                  </a:lnTo>
                  <a:lnTo>
                    <a:pt x="199805" y="445327"/>
                  </a:lnTo>
                  <a:lnTo>
                    <a:pt x="175685" y="474360"/>
                  </a:lnTo>
                  <a:lnTo>
                    <a:pt x="134831" y="488562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843187" y="0"/>
              <a:ext cx="167005" cy="482600"/>
            </a:xfrm>
            <a:custGeom>
              <a:avLst/>
              <a:gdLst/>
              <a:ahLst/>
              <a:cxnLst/>
              <a:rect l="l" t="t" r="r" b="b"/>
              <a:pathLst>
                <a:path w="167005" h="482600">
                  <a:moveTo>
                    <a:pt x="101190" y="482448"/>
                  </a:moveTo>
                  <a:lnTo>
                    <a:pt x="56502" y="465465"/>
                  </a:lnTo>
                  <a:lnTo>
                    <a:pt x="30054" y="429723"/>
                  </a:lnTo>
                  <a:lnTo>
                    <a:pt x="7152" y="356727"/>
                  </a:lnTo>
                  <a:lnTo>
                    <a:pt x="0" y="302280"/>
                  </a:lnTo>
                  <a:lnTo>
                    <a:pt x="825" y="241228"/>
                  </a:lnTo>
                  <a:lnTo>
                    <a:pt x="14886" y="153174"/>
                  </a:lnTo>
                  <a:lnTo>
                    <a:pt x="34729" y="74130"/>
                  </a:lnTo>
                  <a:lnTo>
                    <a:pt x="52439" y="17138"/>
                  </a:lnTo>
                  <a:lnTo>
                    <a:pt x="58437" y="0"/>
                  </a:lnTo>
                  <a:lnTo>
                    <a:pt x="60824" y="0"/>
                  </a:lnTo>
                  <a:lnTo>
                    <a:pt x="62101" y="8410"/>
                  </a:lnTo>
                  <a:lnTo>
                    <a:pt x="69157" y="44048"/>
                  </a:lnTo>
                  <a:lnTo>
                    <a:pt x="82853" y="96362"/>
                  </a:lnTo>
                  <a:lnTo>
                    <a:pt x="104773" y="159555"/>
                  </a:lnTo>
                  <a:lnTo>
                    <a:pt x="122631" y="205025"/>
                  </a:lnTo>
                  <a:lnTo>
                    <a:pt x="140000" y="252933"/>
                  </a:lnTo>
                  <a:lnTo>
                    <a:pt x="154646" y="301311"/>
                  </a:lnTo>
                  <a:lnTo>
                    <a:pt x="164332" y="348186"/>
                  </a:lnTo>
                  <a:lnTo>
                    <a:pt x="166823" y="391590"/>
                  </a:lnTo>
                  <a:lnTo>
                    <a:pt x="159885" y="429553"/>
                  </a:lnTo>
                  <a:lnTo>
                    <a:pt x="141280" y="460104"/>
                  </a:lnTo>
                  <a:lnTo>
                    <a:pt x="108774" y="481274"/>
                  </a:lnTo>
                  <a:lnTo>
                    <a:pt x="101190" y="482448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23233" y="254966"/>
              <a:ext cx="69449" cy="201683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7897761" y="526396"/>
            <a:ext cx="390525" cy="281305"/>
            <a:chOff x="17897761" y="526396"/>
            <a:chExt cx="390525" cy="281305"/>
          </a:xfrm>
        </p:grpSpPr>
        <p:sp>
          <p:nvSpPr>
            <p:cNvPr id="62" name="object 62"/>
            <p:cNvSpPr/>
            <p:nvPr/>
          </p:nvSpPr>
          <p:spPr>
            <a:xfrm>
              <a:off x="17897761" y="526396"/>
              <a:ext cx="390525" cy="272415"/>
            </a:xfrm>
            <a:custGeom>
              <a:avLst/>
              <a:gdLst/>
              <a:ahLst/>
              <a:cxnLst/>
              <a:rect l="l" t="t" r="r" b="b"/>
              <a:pathLst>
                <a:path w="390525" h="272415">
                  <a:moveTo>
                    <a:pt x="65533" y="272265"/>
                  </a:moveTo>
                  <a:lnTo>
                    <a:pt x="30216" y="258971"/>
                  </a:lnTo>
                  <a:lnTo>
                    <a:pt x="3427" y="225002"/>
                  </a:lnTo>
                  <a:lnTo>
                    <a:pt x="0" y="187690"/>
                  </a:lnTo>
                  <a:lnTo>
                    <a:pt x="16251" y="146093"/>
                  </a:lnTo>
                  <a:lnTo>
                    <a:pt x="45443" y="105313"/>
                  </a:lnTo>
                  <a:lnTo>
                    <a:pt x="80838" y="70452"/>
                  </a:lnTo>
                  <a:lnTo>
                    <a:pt x="115698" y="46613"/>
                  </a:lnTo>
                  <a:lnTo>
                    <a:pt x="187764" y="19015"/>
                  </a:lnTo>
                  <a:lnTo>
                    <a:pt x="231418" y="9066"/>
                  </a:lnTo>
                  <a:lnTo>
                    <a:pt x="279700" y="2518"/>
                  </a:lnTo>
                  <a:lnTo>
                    <a:pt x="332270" y="0"/>
                  </a:lnTo>
                  <a:lnTo>
                    <a:pt x="388790" y="2137"/>
                  </a:lnTo>
                  <a:lnTo>
                    <a:pt x="390237" y="2316"/>
                  </a:lnTo>
                  <a:lnTo>
                    <a:pt x="390237" y="83837"/>
                  </a:lnTo>
                  <a:lnTo>
                    <a:pt x="316081" y="128527"/>
                  </a:lnTo>
                  <a:lnTo>
                    <a:pt x="237691" y="194004"/>
                  </a:lnTo>
                  <a:lnTo>
                    <a:pt x="216455" y="213203"/>
                  </a:lnTo>
                  <a:lnTo>
                    <a:pt x="184840" y="235354"/>
                  </a:lnTo>
                  <a:lnTo>
                    <a:pt x="146626" y="255731"/>
                  </a:lnTo>
                  <a:lnTo>
                    <a:pt x="105597" y="269610"/>
                  </a:lnTo>
                  <a:lnTo>
                    <a:pt x="65533" y="272265"/>
                  </a:lnTo>
                  <a:close/>
                </a:path>
              </a:pathLst>
            </a:custGeom>
            <a:solidFill>
              <a:srgbClr val="FF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909643" y="572060"/>
              <a:ext cx="378460" cy="235585"/>
            </a:xfrm>
            <a:custGeom>
              <a:avLst/>
              <a:gdLst/>
              <a:ahLst/>
              <a:cxnLst/>
              <a:rect l="l" t="t" r="r" b="b"/>
              <a:pathLst>
                <a:path w="378459" h="235584">
                  <a:moveTo>
                    <a:pt x="73252" y="235021"/>
                  </a:moveTo>
                  <a:lnTo>
                    <a:pt x="38304" y="227438"/>
                  </a:lnTo>
                  <a:lnTo>
                    <a:pt x="7665" y="203641"/>
                  </a:lnTo>
                  <a:lnTo>
                    <a:pt x="4074" y="196857"/>
                  </a:lnTo>
                  <a:lnTo>
                    <a:pt x="0" y="177941"/>
                  </a:lnTo>
                  <a:lnTo>
                    <a:pt x="5488" y="149051"/>
                  </a:lnTo>
                  <a:lnTo>
                    <a:pt x="30585" y="112343"/>
                  </a:lnTo>
                  <a:lnTo>
                    <a:pt x="92024" y="66795"/>
                  </a:lnTo>
                  <a:lnTo>
                    <a:pt x="141102" y="42207"/>
                  </a:lnTo>
                  <a:lnTo>
                    <a:pt x="199032" y="22998"/>
                  </a:lnTo>
                  <a:lnTo>
                    <a:pt x="286797" y="7458"/>
                  </a:lnTo>
                  <a:lnTo>
                    <a:pt x="367947" y="334"/>
                  </a:lnTo>
                  <a:lnTo>
                    <a:pt x="378356" y="0"/>
                  </a:lnTo>
                  <a:lnTo>
                    <a:pt x="378356" y="42631"/>
                  </a:lnTo>
                  <a:lnTo>
                    <a:pt x="362708" y="53106"/>
                  </a:lnTo>
                  <a:lnTo>
                    <a:pt x="310203" y="94515"/>
                  </a:lnTo>
                  <a:lnTo>
                    <a:pt x="273107" y="126285"/>
                  </a:lnTo>
                  <a:lnTo>
                    <a:pt x="233548" y="158391"/>
                  </a:lnTo>
                  <a:lnTo>
                    <a:pt x="192655" y="188077"/>
                  </a:lnTo>
                  <a:lnTo>
                    <a:pt x="151555" y="212582"/>
                  </a:lnTo>
                  <a:lnTo>
                    <a:pt x="111378" y="229150"/>
                  </a:lnTo>
                  <a:lnTo>
                    <a:pt x="73252" y="235021"/>
                  </a:lnTo>
                  <a:close/>
                </a:path>
              </a:pathLst>
            </a:custGeom>
            <a:solidFill>
              <a:srgbClr val="FFB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39825" y="693358"/>
              <a:ext cx="193941" cy="95500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4964903" y="984281"/>
            <a:ext cx="83585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170" dirty="0"/>
              <a:t>Aquisição</a:t>
            </a:r>
            <a:r>
              <a:rPr sz="4900" spc="-385" dirty="0"/>
              <a:t> </a:t>
            </a:r>
            <a:r>
              <a:rPr sz="4900" spc="300" dirty="0"/>
              <a:t>com</a:t>
            </a:r>
            <a:r>
              <a:rPr sz="4900" spc="-380" dirty="0"/>
              <a:t> </a:t>
            </a:r>
            <a:r>
              <a:rPr sz="4900" spc="170" dirty="0"/>
              <a:t>instalação</a:t>
            </a:r>
            <a:endParaRPr sz="4900"/>
          </a:p>
        </p:txBody>
      </p:sp>
      <p:sp>
        <p:nvSpPr>
          <p:cNvPr id="66" name="object 66"/>
          <p:cNvSpPr txBox="1"/>
          <p:nvPr/>
        </p:nvSpPr>
        <p:spPr>
          <a:xfrm>
            <a:off x="2915192" y="7747330"/>
            <a:ext cx="325818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ateste</a:t>
            </a:r>
            <a:r>
              <a:rPr sz="1900" spc="36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70" dirty="0">
                <a:solidFill>
                  <a:srgbClr val="292828"/>
                </a:solidFill>
                <a:latin typeface="Lucida Sans Unicode"/>
                <a:cs typeface="Lucida Sans Unicode"/>
              </a:rPr>
              <a:t>que</a:t>
            </a:r>
            <a:r>
              <a:rPr sz="1900" spc="36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229" dirty="0">
                <a:solidFill>
                  <a:srgbClr val="292828"/>
                </a:solidFill>
                <a:latin typeface="Lucida Sans Unicode"/>
                <a:cs typeface="Lucida Sans Unicode"/>
              </a:rPr>
              <a:t>a</a:t>
            </a:r>
            <a:r>
              <a:rPr sz="1900" spc="36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estrutura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existente</a:t>
            </a:r>
            <a:r>
              <a:rPr sz="1900" spc="335" dirty="0">
                <a:solidFill>
                  <a:srgbClr val="292828"/>
                </a:solidFill>
                <a:latin typeface="Lucida Sans Unicode"/>
                <a:cs typeface="Lucida Sans Unicode"/>
              </a:rPr>
              <a:t>   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suporte</a:t>
            </a:r>
            <a:r>
              <a:rPr sz="1900" spc="340" dirty="0">
                <a:solidFill>
                  <a:srgbClr val="292828"/>
                </a:solidFill>
                <a:latin typeface="Lucida Sans Unicode"/>
                <a:cs typeface="Lucida Sans Unicode"/>
              </a:rPr>
              <a:t>    </a:t>
            </a:r>
            <a:r>
              <a:rPr sz="1900" spc="100" dirty="0">
                <a:solidFill>
                  <a:srgbClr val="292828"/>
                </a:solidFill>
                <a:latin typeface="Lucida Sans Unicode"/>
                <a:cs typeface="Lucida Sans Unicode"/>
              </a:rPr>
              <a:t>as </a:t>
            </a:r>
            <a:r>
              <a:rPr sz="1900" spc="110" dirty="0">
                <a:solidFill>
                  <a:srgbClr val="292828"/>
                </a:solidFill>
                <a:latin typeface="Lucida Sans Unicode"/>
                <a:cs typeface="Lucida Sans Unicode"/>
              </a:rPr>
              <a:t>cargas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10" dirty="0">
                <a:solidFill>
                  <a:srgbClr val="292828"/>
                </a:solidFill>
                <a:latin typeface="Lucida Sans Unicode"/>
                <a:cs typeface="Lucida Sans Unicode"/>
              </a:rPr>
              <a:t>das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5" dirty="0">
                <a:solidFill>
                  <a:srgbClr val="292828"/>
                </a:solidFill>
                <a:latin typeface="Lucida Sans Unicode"/>
                <a:cs typeface="Lucida Sans Unicode"/>
              </a:rPr>
              <a:t>placas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15192" y="5984461"/>
            <a:ext cx="3258185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5325" marR="444500" indent="337820">
              <a:lnSpc>
                <a:spcPct val="115599"/>
              </a:lnSpc>
              <a:spcBef>
                <a:spcPts val="95"/>
              </a:spcBef>
            </a:pPr>
            <a:r>
              <a:rPr sz="2650" b="1" spc="75" dirty="0">
                <a:solidFill>
                  <a:srgbClr val="D5801B"/>
                </a:solidFill>
                <a:latin typeface="Tahoma"/>
                <a:cs typeface="Tahoma"/>
              </a:rPr>
              <a:t>Sistema </a:t>
            </a:r>
            <a:r>
              <a:rPr sz="2650" b="1" spc="35" dirty="0">
                <a:solidFill>
                  <a:srgbClr val="D5801B"/>
                </a:solidFill>
                <a:latin typeface="Tahoma"/>
                <a:cs typeface="Tahoma"/>
              </a:rPr>
              <a:t>fotovoltáico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5100"/>
              </a:lnSpc>
              <a:spcBef>
                <a:spcPts val="1285"/>
              </a:spcBef>
              <a:tabLst>
                <a:tab pos="1211580" algn="l"/>
                <a:tab pos="1298575" algn="l"/>
                <a:tab pos="1854835" algn="l"/>
                <a:tab pos="2561590" algn="l"/>
                <a:tab pos="2777490" algn="l"/>
              </a:tabLst>
            </a:pPr>
            <a:r>
              <a:rPr sz="1900" spc="60" dirty="0">
                <a:solidFill>
                  <a:srgbClr val="292828"/>
                </a:solidFill>
                <a:latin typeface="Lucida Sans Unicode"/>
                <a:cs typeface="Lucida Sans Unicode"/>
              </a:rPr>
              <a:t>Quando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</a:t>
            </a:r>
            <a:r>
              <a:rPr sz="1900" spc="35" dirty="0">
                <a:solidFill>
                  <a:srgbClr val="292828"/>
                </a:solidFill>
                <a:latin typeface="Lucida Sans Unicode"/>
                <a:cs typeface="Lucida Sans Unicode"/>
              </a:rPr>
              <a:t>instalado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solidFill>
                  <a:srgbClr val="292828"/>
                </a:solidFill>
                <a:latin typeface="Lucida Sans Unicode"/>
                <a:cs typeface="Lucida Sans Unicode"/>
              </a:rPr>
              <a:t>sobre </a:t>
            </a:r>
            <a:r>
              <a:rPr sz="1900" spc="35" dirty="0">
                <a:solidFill>
                  <a:srgbClr val="292828"/>
                </a:solidFill>
                <a:latin typeface="Lucida Sans Unicode"/>
                <a:cs typeface="Lucida Sans Unicode"/>
              </a:rPr>
              <a:t>telhados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	</a:t>
            </a:r>
            <a:r>
              <a:rPr sz="1900" spc="-25" dirty="0">
                <a:solidFill>
                  <a:srgbClr val="292828"/>
                </a:solidFill>
                <a:latin typeface="Lucida Sans Unicode"/>
                <a:cs typeface="Lucida Sans Unicode"/>
              </a:rPr>
              <a:t>ter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</a:t>
            </a:r>
            <a:r>
              <a:rPr sz="1900" spc="45" dirty="0">
                <a:solidFill>
                  <a:srgbClr val="292828"/>
                </a:solidFill>
                <a:latin typeface="Lucida Sans Unicode"/>
                <a:cs typeface="Lucida Sans Unicode"/>
              </a:rPr>
              <a:t>laudo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	</a:t>
            </a:r>
            <a:r>
              <a:rPr sz="1900" spc="45" dirty="0">
                <a:solidFill>
                  <a:srgbClr val="292828"/>
                </a:solidFill>
                <a:latin typeface="Lucida Sans Unicode"/>
                <a:cs typeface="Lucida Sans Unicode"/>
              </a:rPr>
              <a:t>que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70820" y="5984461"/>
            <a:ext cx="3006090" cy="245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8215" marR="457834" indent="-385445">
              <a:lnSpc>
                <a:spcPct val="115599"/>
              </a:lnSpc>
              <a:spcBef>
                <a:spcPts val="95"/>
              </a:spcBef>
            </a:pPr>
            <a:r>
              <a:rPr sz="2650" b="1" dirty="0">
                <a:solidFill>
                  <a:srgbClr val="D5801B"/>
                </a:solidFill>
                <a:latin typeface="Tahoma"/>
                <a:cs typeface="Tahoma"/>
              </a:rPr>
              <a:t>Registro</a:t>
            </a:r>
            <a:r>
              <a:rPr sz="2650" b="1" spc="-11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650" b="1" spc="70" dirty="0">
                <a:solidFill>
                  <a:srgbClr val="D5801B"/>
                </a:solidFill>
                <a:latin typeface="Tahoma"/>
                <a:cs typeface="Tahoma"/>
              </a:rPr>
              <a:t>do imóvel</a:t>
            </a:r>
            <a:endParaRPr sz="265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1285"/>
              </a:spcBef>
            </a:pP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Apresentar</a:t>
            </a:r>
            <a:r>
              <a:rPr sz="1900" spc="-1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documentos </a:t>
            </a: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de</a:t>
            </a:r>
            <a:r>
              <a:rPr sz="1900" spc="215" dirty="0">
                <a:solidFill>
                  <a:srgbClr val="292828"/>
                </a:solidFill>
                <a:latin typeface="Lucida Sans Unicode"/>
                <a:cs typeface="Lucida Sans Unicode"/>
              </a:rPr>
              <a:t>  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comprovação</a:t>
            </a:r>
            <a:r>
              <a:rPr sz="1900" spc="215" dirty="0">
                <a:solidFill>
                  <a:srgbClr val="292828"/>
                </a:solidFill>
                <a:latin typeface="Lucida Sans Unicode"/>
                <a:cs typeface="Lucida Sans Unicode"/>
              </a:rPr>
              <a:t>   </a:t>
            </a:r>
            <a:r>
              <a:rPr sz="1900" spc="120" dirty="0">
                <a:solidFill>
                  <a:srgbClr val="292828"/>
                </a:solidFill>
                <a:latin typeface="Lucida Sans Unicode"/>
                <a:cs typeface="Lucida Sans Unicode"/>
              </a:rPr>
              <a:t>da </a:t>
            </a:r>
            <a:r>
              <a:rPr sz="1900" spc="75" dirty="0">
                <a:solidFill>
                  <a:srgbClr val="292828"/>
                </a:solidFill>
                <a:latin typeface="Lucida Sans Unicode"/>
                <a:cs typeface="Lucida Sans Unicode"/>
              </a:rPr>
              <a:t>situação</a:t>
            </a:r>
            <a:r>
              <a:rPr sz="1900" spc="360" dirty="0">
                <a:solidFill>
                  <a:srgbClr val="292828"/>
                </a:solidFill>
                <a:latin typeface="Lucida Sans Unicode"/>
                <a:cs typeface="Lucida Sans Unicode"/>
              </a:rPr>
              <a:t>   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possessória 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conforme</a:t>
            </a:r>
            <a:r>
              <a:rPr sz="1900" spc="-8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45" dirty="0">
                <a:solidFill>
                  <a:srgbClr val="292828"/>
                </a:solidFill>
                <a:latin typeface="Lucida Sans Unicode"/>
                <a:cs typeface="Lucida Sans Unicode"/>
              </a:rPr>
              <a:t>regulamento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366454" y="5984461"/>
            <a:ext cx="3182620" cy="145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6645" marR="42545" indent="419100">
              <a:lnSpc>
                <a:spcPct val="115599"/>
              </a:lnSpc>
              <a:spcBef>
                <a:spcPts val="95"/>
              </a:spcBef>
            </a:pPr>
            <a:r>
              <a:rPr sz="2650" b="1" spc="60" dirty="0">
                <a:solidFill>
                  <a:srgbClr val="D5801B"/>
                </a:solidFill>
                <a:latin typeface="Tahoma"/>
                <a:cs typeface="Tahoma"/>
              </a:rPr>
              <a:t>Outras </a:t>
            </a:r>
            <a:r>
              <a:rPr sz="2650" b="1" spc="80" dirty="0">
                <a:solidFill>
                  <a:srgbClr val="D5801B"/>
                </a:solidFill>
                <a:latin typeface="Tahoma"/>
                <a:cs typeface="Tahoma"/>
              </a:rPr>
              <a:t>instalações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  <a:tabLst>
                <a:tab pos="1403985" algn="l"/>
                <a:tab pos="1957705" algn="l"/>
              </a:tabLst>
            </a:pP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Verificar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</a:t>
            </a:r>
            <a:r>
              <a:rPr sz="1900" spc="180" dirty="0">
                <a:solidFill>
                  <a:srgbClr val="292828"/>
                </a:solidFill>
                <a:latin typeface="Lucida Sans Unicode"/>
                <a:cs typeface="Lucida Sans Unicode"/>
              </a:rPr>
              <a:t>a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existência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366454" y="7457809"/>
            <a:ext cx="38862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infraestrutura</a:t>
            </a:r>
            <a:r>
              <a:rPr sz="1900" spc="46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14" dirty="0">
                <a:solidFill>
                  <a:srgbClr val="292828"/>
                </a:solidFill>
                <a:latin typeface="Lucida Sans Unicode"/>
                <a:cs typeface="Lucida Sans Unicode"/>
              </a:rPr>
              <a:t>para</a:t>
            </a:r>
            <a:r>
              <a:rPr sz="1900" spc="46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45" dirty="0">
                <a:solidFill>
                  <a:srgbClr val="292828"/>
                </a:solidFill>
                <a:latin typeface="Lucida Sans Unicode"/>
                <a:cs typeface="Lucida Sans Unicode"/>
              </a:rPr>
              <a:t>instalações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66454" y="7747330"/>
            <a:ext cx="3886200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desses</a:t>
            </a:r>
            <a:r>
              <a:rPr sz="1900" spc="140" dirty="0">
                <a:solidFill>
                  <a:srgbClr val="292828"/>
                </a:solidFill>
                <a:latin typeface="Lucida Sans Unicode"/>
                <a:cs typeface="Lucida Sans Unicode"/>
              </a:rPr>
              <a:t>  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equipamentos,</a:t>
            </a:r>
            <a:r>
              <a:rPr sz="1900" spc="145" dirty="0">
                <a:solidFill>
                  <a:srgbClr val="292828"/>
                </a:solidFill>
                <a:latin typeface="Lucida Sans Unicode"/>
                <a:cs typeface="Lucida Sans Unicode"/>
              </a:rPr>
              <a:t>   </a:t>
            </a:r>
            <a:r>
              <a:rPr sz="1900" spc="85" dirty="0">
                <a:solidFill>
                  <a:srgbClr val="292828"/>
                </a:solidFill>
                <a:latin typeface="Lucida Sans Unicode"/>
                <a:cs typeface="Lucida Sans Unicode"/>
              </a:rPr>
              <a:t>como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galpões,</a:t>
            </a:r>
            <a:r>
              <a:rPr sz="1900" spc="17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sanitários,</a:t>
            </a:r>
            <a:r>
              <a:rPr sz="1900" spc="17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-20" dirty="0">
                <a:solidFill>
                  <a:srgbClr val="292828"/>
                </a:solidFill>
                <a:latin typeface="Lucida Sans Unicode"/>
                <a:cs typeface="Lucida Sans Unicode"/>
              </a:rPr>
              <a:t>refeitórios, </a:t>
            </a: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instalações</a:t>
            </a:r>
            <a:r>
              <a:rPr sz="1900" spc="-40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elétricas</a:t>
            </a:r>
            <a:r>
              <a:rPr sz="1900" spc="-3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e</a:t>
            </a:r>
            <a:r>
              <a:rPr sz="1900" spc="-40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75" dirty="0">
                <a:solidFill>
                  <a:srgbClr val="292828"/>
                </a:solidFill>
                <a:latin typeface="Lucida Sans Unicode"/>
                <a:cs typeface="Lucida Sans Unicode"/>
              </a:rPr>
              <a:t>demais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infraestrutura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de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80" dirty="0">
                <a:solidFill>
                  <a:srgbClr val="292828"/>
                </a:solidFill>
                <a:latin typeface="Lucida Sans Unicode"/>
                <a:cs typeface="Lucida Sans Unicode"/>
              </a:rPr>
              <a:t>acordo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100" dirty="0">
                <a:solidFill>
                  <a:srgbClr val="292828"/>
                </a:solidFill>
                <a:latin typeface="Lucida Sans Unicode"/>
                <a:cs typeface="Lucida Sans Unicode"/>
              </a:rPr>
              <a:t>com 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aquisição</a:t>
            </a:r>
            <a:r>
              <a:rPr sz="1900" spc="-5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solicitada.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914266" y="5984461"/>
            <a:ext cx="3732529" cy="278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8385" marR="639445" indent="419100">
              <a:lnSpc>
                <a:spcPct val="115599"/>
              </a:lnSpc>
              <a:spcBef>
                <a:spcPts val="95"/>
              </a:spcBef>
            </a:pPr>
            <a:r>
              <a:rPr sz="2650" b="1" spc="60" dirty="0">
                <a:solidFill>
                  <a:srgbClr val="D5801B"/>
                </a:solidFill>
                <a:latin typeface="Tahoma"/>
                <a:cs typeface="Tahoma"/>
              </a:rPr>
              <a:t>Outras </a:t>
            </a:r>
            <a:r>
              <a:rPr sz="2650" b="1" spc="80" dirty="0">
                <a:solidFill>
                  <a:srgbClr val="D5801B"/>
                </a:solidFill>
                <a:latin typeface="Tahoma"/>
                <a:cs typeface="Tahoma"/>
              </a:rPr>
              <a:t>instalações</a:t>
            </a:r>
            <a:endParaRPr sz="2650">
              <a:latin typeface="Tahoma"/>
              <a:cs typeface="Tahoma"/>
            </a:endParaRPr>
          </a:p>
          <a:p>
            <a:pPr marL="779145" marR="5080" indent="-767080" algn="just">
              <a:lnSpc>
                <a:spcPct val="115100"/>
              </a:lnSpc>
              <a:spcBef>
                <a:spcPts val="1285"/>
              </a:spcBef>
            </a:pP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de</a:t>
            </a:r>
            <a:r>
              <a:rPr sz="1900" spc="475" dirty="0">
                <a:solidFill>
                  <a:srgbClr val="292828"/>
                </a:solidFill>
                <a:latin typeface="Lucida Sans Unicode"/>
                <a:cs typeface="Lucida Sans Unicode"/>
              </a:rPr>
              <a:t>   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verificar</a:t>
            </a:r>
            <a:r>
              <a:rPr sz="1900" spc="1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se</a:t>
            </a:r>
            <a:r>
              <a:rPr sz="1900" spc="1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o</a:t>
            </a:r>
            <a:r>
              <a:rPr sz="1900" spc="1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local</a:t>
            </a:r>
            <a:r>
              <a:rPr sz="1900" spc="1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5" dirty="0">
                <a:solidFill>
                  <a:srgbClr val="292828"/>
                </a:solidFill>
                <a:latin typeface="Lucida Sans Unicode"/>
                <a:cs typeface="Lucida Sans Unicode"/>
              </a:rPr>
              <a:t>para </a:t>
            </a:r>
            <a:r>
              <a:rPr sz="1900" spc="70" dirty="0">
                <a:solidFill>
                  <a:srgbClr val="292828"/>
                </a:solidFill>
                <a:latin typeface="Lucida Sans Unicode"/>
                <a:cs typeface="Lucida Sans Unicode"/>
              </a:rPr>
              <a:t>instalação</a:t>
            </a:r>
            <a:r>
              <a:rPr sz="1900" spc="17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é</a:t>
            </a:r>
            <a:r>
              <a:rPr sz="1900" spc="17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0" dirty="0">
                <a:solidFill>
                  <a:srgbClr val="292828"/>
                </a:solidFill>
                <a:latin typeface="Lucida Sans Unicode"/>
                <a:cs typeface="Lucida Sans Unicode"/>
              </a:rPr>
              <a:t>adequado, 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se</a:t>
            </a:r>
            <a:r>
              <a:rPr sz="1900" spc="114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85" dirty="0">
                <a:solidFill>
                  <a:srgbClr val="292828"/>
                </a:solidFill>
                <a:latin typeface="Lucida Sans Unicode"/>
                <a:cs typeface="Lucida Sans Unicode"/>
              </a:rPr>
              <a:t>atende</a:t>
            </a:r>
            <a:r>
              <a:rPr sz="1900" spc="120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70" dirty="0">
                <a:solidFill>
                  <a:srgbClr val="292828"/>
                </a:solidFill>
                <a:latin typeface="Lucida Sans Unicode"/>
                <a:cs typeface="Lucida Sans Unicode"/>
              </a:rPr>
              <a:t>normas</a:t>
            </a:r>
            <a:r>
              <a:rPr sz="1900" spc="120" dirty="0">
                <a:solidFill>
                  <a:srgbClr val="292828"/>
                </a:solidFill>
                <a:latin typeface="Lucida Sans Unicode"/>
                <a:cs typeface="Lucida Sans Unicode"/>
              </a:rPr>
              <a:t>  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de 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acessibilidade</a:t>
            </a:r>
            <a:r>
              <a:rPr sz="1900" spc="1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e</a:t>
            </a:r>
            <a:r>
              <a:rPr sz="1900" spc="1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se</a:t>
            </a:r>
            <a:r>
              <a:rPr sz="1900" spc="1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tem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iluminação.</a:t>
            </a:r>
            <a:endParaRPr sz="1900">
              <a:latin typeface="Lucida Sans Unicode"/>
              <a:cs typeface="Lucida Sans Unicode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0" y="1003874"/>
            <a:ext cx="2576830" cy="7225030"/>
            <a:chOff x="0" y="1003874"/>
            <a:chExt cx="2576830" cy="7225030"/>
          </a:xfrm>
        </p:grpSpPr>
        <p:sp>
          <p:nvSpPr>
            <p:cNvPr id="74" name="object 74"/>
            <p:cNvSpPr/>
            <p:nvPr/>
          </p:nvSpPr>
          <p:spPr>
            <a:xfrm>
              <a:off x="0" y="2051266"/>
              <a:ext cx="2576830" cy="6177915"/>
            </a:xfrm>
            <a:custGeom>
              <a:avLst/>
              <a:gdLst/>
              <a:ahLst/>
              <a:cxnLst/>
              <a:rect l="l" t="t" r="r" b="b"/>
              <a:pathLst>
                <a:path w="2576830" h="6177915">
                  <a:moveTo>
                    <a:pt x="0" y="6177607"/>
                  </a:moveTo>
                  <a:lnTo>
                    <a:pt x="0" y="0"/>
                  </a:lnTo>
                  <a:lnTo>
                    <a:pt x="2463178" y="2788956"/>
                  </a:lnTo>
                  <a:lnTo>
                    <a:pt x="2493278" y="2826910"/>
                  </a:lnTo>
                  <a:lnTo>
                    <a:pt x="2518748" y="2867117"/>
                  </a:lnTo>
                  <a:lnTo>
                    <a:pt x="2539586" y="2909201"/>
                  </a:lnTo>
                  <a:lnTo>
                    <a:pt x="2555794" y="2952788"/>
                  </a:lnTo>
                  <a:lnTo>
                    <a:pt x="2567371" y="2997501"/>
                  </a:lnTo>
                  <a:lnTo>
                    <a:pt x="2574317" y="3042964"/>
                  </a:lnTo>
                  <a:lnTo>
                    <a:pt x="2576633" y="3088803"/>
                  </a:lnTo>
                  <a:lnTo>
                    <a:pt x="2574317" y="3134643"/>
                  </a:lnTo>
                  <a:lnTo>
                    <a:pt x="2567371" y="3180106"/>
                  </a:lnTo>
                  <a:lnTo>
                    <a:pt x="2555794" y="3224819"/>
                  </a:lnTo>
                  <a:lnTo>
                    <a:pt x="2539586" y="3268405"/>
                  </a:lnTo>
                  <a:lnTo>
                    <a:pt x="2518748" y="3310490"/>
                  </a:lnTo>
                  <a:lnTo>
                    <a:pt x="2493278" y="3350697"/>
                  </a:lnTo>
                  <a:lnTo>
                    <a:pt x="2463178" y="3388651"/>
                  </a:lnTo>
                  <a:lnTo>
                    <a:pt x="0" y="617760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1003874"/>
              <a:ext cx="866140" cy="2170430"/>
            </a:xfrm>
            <a:custGeom>
              <a:avLst/>
              <a:gdLst/>
              <a:ahLst/>
              <a:cxnLst/>
              <a:rect l="l" t="t" r="r" b="b"/>
              <a:pathLst>
                <a:path w="866140" h="2170430">
                  <a:moveTo>
                    <a:pt x="0" y="2170430"/>
                  </a:moveTo>
                  <a:lnTo>
                    <a:pt x="0" y="0"/>
                  </a:lnTo>
                  <a:lnTo>
                    <a:pt x="831273" y="990371"/>
                  </a:lnTo>
                  <a:lnTo>
                    <a:pt x="857170" y="1035436"/>
                  </a:lnTo>
                  <a:lnTo>
                    <a:pt x="865802" y="1085215"/>
                  </a:lnTo>
                  <a:lnTo>
                    <a:pt x="857170" y="1134994"/>
                  </a:lnTo>
                  <a:lnTo>
                    <a:pt x="831273" y="1180058"/>
                  </a:lnTo>
                  <a:lnTo>
                    <a:pt x="0" y="2170430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7546" y="5264243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39">
                <a:moveTo>
                  <a:pt x="559936" y="1119873"/>
                </a:moveTo>
                <a:lnTo>
                  <a:pt x="511623" y="1117818"/>
                </a:lnTo>
                <a:lnTo>
                  <a:pt x="464451" y="1111764"/>
                </a:lnTo>
                <a:lnTo>
                  <a:pt x="418588" y="1101880"/>
                </a:lnTo>
                <a:lnTo>
                  <a:pt x="374202" y="1088333"/>
                </a:lnTo>
                <a:lnTo>
                  <a:pt x="331462" y="1071292"/>
                </a:lnTo>
                <a:lnTo>
                  <a:pt x="290536" y="1050925"/>
                </a:lnTo>
                <a:lnTo>
                  <a:pt x="251591" y="1027399"/>
                </a:lnTo>
                <a:lnTo>
                  <a:pt x="214796" y="1000884"/>
                </a:lnTo>
                <a:lnTo>
                  <a:pt x="180318" y="971546"/>
                </a:lnTo>
                <a:lnTo>
                  <a:pt x="148327" y="939555"/>
                </a:lnTo>
                <a:lnTo>
                  <a:pt x="118989" y="905077"/>
                </a:lnTo>
                <a:lnTo>
                  <a:pt x="92474" y="868282"/>
                </a:lnTo>
                <a:lnTo>
                  <a:pt x="68948" y="829337"/>
                </a:lnTo>
                <a:lnTo>
                  <a:pt x="48581" y="788411"/>
                </a:lnTo>
                <a:lnTo>
                  <a:pt x="31540" y="745671"/>
                </a:lnTo>
                <a:lnTo>
                  <a:pt x="17993" y="701285"/>
                </a:lnTo>
                <a:lnTo>
                  <a:pt x="8109" y="655422"/>
                </a:lnTo>
                <a:lnTo>
                  <a:pt x="2055" y="608250"/>
                </a:lnTo>
                <a:lnTo>
                  <a:pt x="0" y="559937"/>
                </a:lnTo>
                <a:lnTo>
                  <a:pt x="2055" y="511623"/>
                </a:lnTo>
                <a:lnTo>
                  <a:pt x="8109" y="464451"/>
                </a:lnTo>
                <a:lnTo>
                  <a:pt x="17993" y="418588"/>
                </a:lnTo>
                <a:lnTo>
                  <a:pt x="31540" y="374202"/>
                </a:lnTo>
                <a:lnTo>
                  <a:pt x="48581" y="331462"/>
                </a:lnTo>
                <a:lnTo>
                  <a:pt x="68948" y="290536"/>
                </a:lnTo>
                <a:lnTo>
                  <a:pt x="92474" y="251591"/>
                </a:lnTo>
                <a:lnTo>
                  <a:pt x="118989" y="214796"/>
                </a:lnTo>
                <a:lnTo>
                  <a:pt x="148327" y="180318"/>
                </a:lnTo>
                <a:lnTo>
                  <a:pt x="180318" y="148327"/>
                </a:lnTo>
                <a:lnTo>
                  <a:pt x="214796" y="118989"/>
                </a:lnTo>
                <a:lnTo>
                  <a:pt x="251591" y="92474"/>
                </a:lnTo>
                <a:lnTo>
                  <a:pt x="290536" y="68948"/>
                </a:lnTo>
                <a:lnTo>
                  <a:pt x="331462" y="48581"/>
                </a:lnTo>
                <a:lnTo>
                  <a:pt x="374202" y="31540"/>
                </a:lnTo>
                <a:lnTo>
                  <a:pt x="418588" y="17993"/>
                </a:lnTo>
                <a:lnTo>
                  <a:pt x="464451" y="8109"/>
                </a:lnTo>
                <a:lnTo>
                  <a:pt x="511623" y="2055"/>
                </a:lnTo>
                <a:lnTo>
                  <a:pt x="559936" y="0"/>
                </a:lnTo>
                <a:lnTo>
                  <a:pt x="608250" y="2055"/>
                </a:lnTo>
                <a:lnTo>
                  <a:pt x="655422" y="8109"/>
                </a:lnTo>
                <a:lnTo>
                  <a:pt x="701285" y="17993"/>
                </a:lnTo>
                <a:lnTo>
                  <a:pt x="745671" y="31540"/>
                </a:lnTo>
                <a:lnTo>
                  <a:pt x="788411" y="48581"/>
                </a:lnTo>
                <a:lnTo>
                  <a:pt x="829337" y="68948"/>
                </a:lnTo>
                <a:lnTo>
                  <a:pt x="868282" y="92474"/>
                </a:lnTo>
                <a:lnTo>
                  <a:pt x="905078" y="118989"/>
                </a:lnTo>
                <a:lnTo>
                  <a:pt x="939555" y="148327"/>
                </a:lnTo>
                <a:lnTo>
                  <a:pt x="971547" y="180318"/>
                </a:lnTo>
                <a:lnTo>
                  <a:pt x="1000884" y="214796"/>
                </a:lnTo>
                <a:lnTo>
                  <a:pt x="1027400" y="251591"/>
                </a:lnTo>
                <a:lnTo>
                  <a:pt x="1050925" y="290536"/>
                </a:lnTo>
                <a:lnTo>
                  <a:pt x="1071293" y="331462"/>
                </a:lnTo>
                <a:lnTo>
                  <a:pt x="1088334" y="374202"/>
                </a:lnTo>
                <a:lnTo>
                  <a:pt x="1101880" y="418588"/>
                </a:lnTo>
                <a:lnTo>
                  <a:pt x="1111765" y="464451"/>
                </a:lnTo>
                <a:lnTo>
                  <a:pt x="1117819" y="511623"/>
                </a:lnTo>
                <a:lnTo>
                  <a:pt x="1119874" y="559937"/>
                </a:lnTo>
                <a:lnTo>
                  <a:pt x="1117819" y="608250"/>
                </a:lnTo>
                <a:lnTo>
                  <a:pt x="1111765" y="655422"/>
                </a:lnTo>
                <a:lnTo>
                  <a:pt x="1101880" y="701285"/>
                </a:lnTo>
                <a:lnTo>
                  <a:pt x="1088334" y="745671"/>
                </a:lnTo>
                <a:lnTo>
                  <a:pt x="1071293" y="788411"/>
                </a:lnTo>
                <a:lnTo>
                  <a:pt x="1050925" y="829337"/>
                </a:lnTo>
                <a:lnTo>
                  <a:pt x="1027400" y="868282"/>
                </a:lnTo>
                <a:lnTo>
                  <a:pt x="1000884" y="905077"/>
                </a:lnTo>
                <a:lnTo>
                  <a:pt x="971547" y="939555"/>
                </a:lnTo>
                <a:lnTo>
                  <a:pt x="939555" y="971546"/>
                </a:lnTo>
                <a:lnTo>
                  <a:pt x="905078" y="1000884"/>
                </a:lnTo>
                <a:lnTo>
                  <a:pt x="868282" y="1027399"/>
                </a:lnTo>
                <a:lnTo>
                  <a:pt x="829337" y="1050925"/>
                </a:lnTo>
                <a:lnTo>
                  <a:pt x="788411" y="1071292"/>
                </a:lnTo>
                <a:lnTo>
                  <a:pt x="745671" y="1088333"/>
                </a:lnTo>
                <a:lnTo>
                  <a:pt x="701285" y="1101880"/>
                </a:lnTo>
                <a:lnTo>
                  <a:pt x="655422" y="1111764"/>
                </a:lnTo>
                <a:lnTo>
                  <a:pt x="608250" y="1117818"/>
                </a:lnTo>
                <a:lnTo>
                  <a:pt x="559936" y="1119873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7546" y="3823949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39">
                <a:moveTo>
                  <a:pt x="559936" y="1119874"/>
                </a:moveTo>
                <a:lnTo>
                  <a:pt x="511623" y="1117818"/>
                </a:lnTo>
                <a:lnTo>
                  <a:pt x="464451" y="1111765"/>
                </a:lnTo>
                <a:lnTo>
                  <a:pt x="418588" y="1101880"/>
                </a:lnTo>
                <a:lnTo>
                  <a:pt x="374202" y="1088334"/>
                </a:lnTo>
                <a:lnTo>
                  <a:pt x="331462" y="1071292"/>
                </a:lnTo>
                <a:lnTo>
                  <a:pt x="290536" y="1050925"/>
                </a:lnTo>
                <a:lnTo>
                  <a:pt x="251591" y="1027400"/>
                </a:lnTo>
                <a:lnTo>
                  <a:pt x="214796" y="1000884"/>
                </a:lnTo>
                <a:lnTo>
                  <a:pt x="180318" y="971547"/>
                </a:lnTo>
                <a:lnTo>
                  <a:pt x="148327" y="939555"/>
                </a:lnTo>
                <a:lnTo>
                  <a:pt x="118989" y="905078"/>
                </a:lnTo>
                <a:lnTo>
                  <a:pt x="92474" y="868282"/>
                </a:lnTo>
                <a:lnTo>
                  <a:pt x="68948" y="829338"/>
                </a:lnTo>
                <a:lnTo>
                  <a:pt x="48581" y="788411"/>
                </a:lnTo>
                <a:lnTo>
                  <a:pt x="31540" y="745671"/>
                </a:lnTo>
                <a:lnTo>
                  <a:pt x="17993" y="701285"/>
                </a:lnTo>
                <a:lnTo>
                  <a:pt x="8109" y="655422"/>
                </a:lnTo>
                <a:lnTo>
                  <a:pt x="2055" y="608250"/>
                </a:lnTo>
                <a:lnTo>
                  <a:pt x="0" y="559937"/>
                </a:lnTo>
                <a:lnTo>
                  <a:pt x="2055" y="511623"/>
                </a:lnTo>
                <a:lnTo>
                  <a:pt x="8109" y="464451"/>
                </a:lnTo>
                <a:lnTo>
                  <a:pt x="17993" y="418588"/>
                </a:lnTo>
                <a:lnTo>
                  <a:pt x="31540" y="374202"/>
                </a:lnTo>
                <a:lnTo>
                  <a:pt x="48581" y="331462"/>
                </a:lnTo>
                <a:lnTo>
                  <a:pt x="68948" y="290536"/>
                </a:lnTo>
                <a:lnTo>
                  <a:pt x="92474" y="251591"/>
                </a:lnTo>
                <a:lnTo>
                  <a:pt x="118989" y="214796"/>
                </a:lnTo>
                <a:lnTo>
                  <a:pt x="148327" y="180318"/>
                </a:lnTo>
                <a:lnTo>
                  <a:pt x="180318" y="148327"/>
                </a:lnTo>
                <a:lnTo>
                  <a:pt x="214796" y="118989"/>
                </a:lnTo>
                <a:lnTo>
                  <a:pt x="251591" y="92474"/>
                </a:lnTo>
                <a:lnTo>
                  <a:pt x="290536" y="68948"/>
                </a:lnTo>
                <a:lnTo>
                  <a:pt x="331462" y="48581"/>
                </a:lnTo>
                <a:lnTo>
                  <a:pt x="374202" y="31540"/>
                </a:lnTo>
                <a:lnTo>
                  <a:pt x="418588" y="17993"/>
                </a:lnTo>
                <a:lnTo>
                  <a:pt x="464451" y="8109"/>
                </a:lnTo>
                <a:lnTo>
                  <a:pt x="511623" y="2055"/>
                </a:lnTo>
                <a:lnTo>
                  <a:pt x="559936" y="0"/>
                </a:lnTo>
                <a:lnTo>
                  <a:pt x="608250" y="2055"/>
                </a:lnTo>
                <a:lnTo>
                  <a:pt x="655422" y="8109"/>
                </a:lnTo>
                <a:lnTo>
                  <a:pt x="701285" y="17993"/>
                </a:lnTo>
                <a:lnTo>
                  <a:pt x="745671" y="31540"/>
                </a:lnTo>
                <a:lnTo>
                  <a:pt x="788411" y="48581"/>
                </a:lnTo>
                <a:lnTo>
                  <a:pt x="829337" y="68948"/>
                </a:lnTo>
                <a:lnTo>
                  <a:pt x="868282" y="92474"/>
                </a:lnTo>
                <a:lnTo>
                  <a:pt x="905078" y="118989"/>
                </a:lnTo>
                <a:lnTo>
                  <a:pt x="939555" y="148327"/>
                </a:lnTo>
                <a:lnTo>
                  <a:pt x="971547" y="180318"/>
                </a:lnTo>
                <a:lnTo>
                  <a:pt x="1000884" y="214796"/>
                </a:lnTo>
                <a:lnTo>
                  <a:pt x="1027400" y="251591"/>
                </a:lnTo>
                <a:lnTo>
                  <a:pt x="1050925" y="290536"/>
                </a:lnTo>
                <a:lnTo>
                  <a:pt x="1071293" y="331462"/>
                </a:lnTo>
                <a:lnTo>
                  <a:pt x="1088334" y="374202"/>
                </a:lnTo>
                <a:lnTo>
                  <a:pt x="1101880" y="418588"/>
                </a:lnTo>
                <a:lnTo>
                  <a:pt x="1111765" y="464451"/>
                </a:lnTo>
                <a:lnTo>
                  <a:pt x="1117819" y="511623"/>
                </a:lnTo>
                <a:lnTo>
                  <a:pt x="1119874" y="559937"/>
                </a:lnTo>
                <a:lnTo>
                  <a:pt x="1117819" y="608250"/>
                </a:lnTo>
                <a:lnTo>
                  <a:pt x="1111765" y="655422"/>
                </a:lnTo>
                <a:lnTo>
                  <a:pt x="1101880" y="701285"/>
                </a:lnTo>
                <a:lnTo>
                  <a:pt x="1088334" y="745671"/>
                </a:lnTo>
                <a:lnTo>
                  <a:pt x="1071293" y="788411"/>
                </a:lnTo>
                <a:lnTo>
                  <a:pt x="1050925" y="829338"/>
                </a:lnTo>
                <a:lnTo>
                  <a:pt x="1027400" y="868282"/>
                </a:lnTo>
                <a:lnTo>
                  <a:pt x="1000884" y="905078"/>
                </a:lnTo>
                <a:lnTo>
                  <a:pt x="971547" y="939555"/>
                </a:lnTo>
                <a:lnTo>
                  <a:pt x="939555" y="971547"/>
                </a:lnTo>
                <a:lnTo>
                  <a:pt x="905078" y="1000884"/>
                </a:lnTo>
                <a:lnTo>
                  <a:pt x="868282" y="1027400"/>
                </a:lnTo>
                <a:lnTo>
                  <a:pt x="829337" y="1050925"/>
                </a:lnTo>
                <a:lnTo>
                  <a:pt x="788411" y="1071292"/>
                </a:lnTo>
                <a:lnTo>
                  <a:pt x="745671" y="1088334"/>
                </a:lnTo>
                <a:lnTo>
                  <a:pt x="701285" y="1101880"/>
                </a:lnTo>
                <a:lnTo>
                  <a:pt x="655422" y="1111765"/>
                </a:lnTo>
                <a:lnTo>
                  <a:pt x="608250" y="1117818"/>
                </a:lnTo>
                <a:lnTo>
                  <a:pt x="559936" y="1119874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07546" y="2381709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39">
                <a:moveTo>
                  <a:pt x="559936" y="1119874"/>
                </a:moveTo>
                <a:lnTo>
                  <a:pt x="511623" y="1117818"/>
                </a:lnTo>
                <a:lnTo>
                  <a:pt x="464451" y="1111764"/>
                </a:lnTo>
                <a:lnTo>
                  <a:pt x="418588" y="1101880"/>
                </a:lnTo>
                <a:lnTo>
                  <a:pt x="374202" y="1088333"/>
                </a:lnTo>
                <a:lnTo>
                  <a:pt x="331462" y="1071292"/>
                </a:lnTo>
                <a:lnTo>
                  <a:pt x="290536" y="1050925"/>
                </a:lnTo>
                <a:lnTo>
                  <a:pt x="251591" y="1027400"/>
                </a:lnTo>
                <a:lnTo>
                  <a:pt x="214796" y="1000884"/>
                </a:lnTo>
                <a:lnTo>
                  <a:pt x="180318" y="971546"/>
                </a:lnTo>
                <a:lnTo>
                  <a:pt x="148327" y="939555"/>
                </a:lnTo>
                <a:lnTo>
                  <a:pt x="118989" y="905077"/>
                </a:lnTo>
                <a:lnTo>
                  <a:pt x="92474" y="868282"/>
                </a:lnTo>
                <a:lnTo>
                  <a:pt x="68948" y="829337"/>
                </a:lnTo>
                <a:lnTo>
                  <a:pt x="48581" y="788411"/>
                </a:lnTo>
                <a:lnTo>
                  <a:pt x="31540" y="745671"/>
                </a:lnTo>
                <a:lnTo>
                  <a:pt x="17993" y="701285"/>
                </a:lnTo>
                <a:lnTo>
                  <a:pt x="8109" y="655422"/>
                </a:lnTo>
                <a:lnTo>
                  <a:pt x="2055" y="608250"/>
                </a:lnTo>
                <a:lnTo>
                  <a:pt x="0" y="559937"/>
                </a:lnTo>
                <a:lnTo>
                  <a:pt x="2055" y="511623"/>
                </a:lnTo>
                <a:lnTo>
                  <a:pt x="8109" y="464451"/>
                </a:lnTo>
                <a:lnTo>
                  <a:pt x="17993" y="418588"/>
                </a:lnTo>
                <a:lnTo>
                  <a:pt x="31540" y="374202"/>
                </a:lnTo>
                <a:lnTo>
                  <a:pt x="48581" y="331462"/>
                </a:lnTo>
                <a:lnTo>
                  <a:pt x="68948" y="290536"/>
                </a:lnTo>
                <a:lnTo>
                  <a:pt x="92474" y="251591"/>
                </a:lnTo>
                <a:lnTo>
                  <a:pt x="118989" y="214796"/>
                </a:lnTo>
                <a:lnTo>
                  <a:pt x="148327" y="180318"/>
                </a:lnTo>
                <a:lnTo>
                  <a:pt x="180318" y="148327"/>
                </a:lnTo>
                <a:lnTo>
                  <a:pt x="214796" y="118989"/>
                </a:lnTo>
                <a:lnTo>
                  <a:pt x="251591" y="92474"/>
                </a:lnTo>
                <a:lnTo>
                  <a:pt x="290536" y="68948"/>
                </a:lnTo>
                <a:lnTo>
                  <a:pt x="331462" y="48581"/>
                </a:lnTo>
                <a:lnTo>
                  <a:pt x="374202" y="31540"/>
                </a:lnTo>
                <a:lnTo>
                  <a:pt x="418588" y="17993"/>
                </a:lnTo>
                <a:lnTo>
                  <a:pt x="464451" y="8109"/>
                </a:lnTo>
                <a:lnTo>
                  <a:pt x="511623" y="2055"/>
                </a:lnTo>
                <a:lnTo>
                  <a:pt x="559936" y="0"/>
                </a:lnTo>
                <a:lnTo>
                  <a:pt x="608250" y="2055"/>
                </a:lnTo>
                <a:lnTo>
                  <a:pt x="655422" y="8109"/>
                </a:lnTo>
                <a:lnTo>
                  <a:pt x="701285" y="17993"/>
                </a:lnTo>
                <a:lnTo>
                  <a:pt x="745671" y="31540"/>
                </a:lnTo>
                <a:lnTo>
                  <a:pt x="788411" y="48581"/>
                </a:lnTo>
                <a:lnTo>
                  <a:pt x="829337" y="68948"/>
                </a:lnTo>
                <a:lnTo>
                  <a:pt x="868282" y="92474"/>
                </a:lnTo>
                <a:lnTo>
                  <a:pt x="905078" y="118989"/>
                </a:lnTo>
                <a:lnTo>
                  <a:pt x="939555" y="148327"/>
                </a:lnTo>
                <a:lnTo>
                  <a:pt x="971547" y="180318"/>
                </a:lnTo>
                <a:lnTo>
                  <a:pt x="1000884" y="214796"/>
                </a:lnTo>
                <a:lnTo>
                  <a:pt x="1027400" y="251591"/>
                </a:lnTo>
                <a:lnTo>
                  <a:pt x="1050925" y="290536"/>
                </a:lnTo>
                <a:lnTo>
                  <a:pt x="1071293" y="331462"/>
                </a:lnTo>
                <a:lnTo>
                  <a:pt x="1088334" y="374202"/>
                </a:lnTo>
                <a:lnTo>
                  <a:pt x="1101880" y="418588"/>
                </a:lnTo>
                <a:lnTo>
                  <a:pt x="1111765" y="464451"/>
                </a:lnTo>
                <a:lnTo>
                  <a:pt x="1117819" y="511623"/>
                </a:lnTo>
                <a:lnTo>
                  <a:pt x="1119874" y="559937"/>
                </a:lnTo>
                <a:lnTo>
                  <a:pt x="1117819" y="608250"/>
                </a:lnTo>
                <a:lnTo>
                  <a:pt x="1111765" y="655422"/>
                </a:lnTo>
                <a:lnTo>
                  <a:pt x="1101880" y="701285"/>
                </a:lnTo>
                <a:lnTo>
                  <a:pt x="1088334" y="745671"/>
                </a:lnTo>
                <a:lnTo>
                  <a:pt x="1071293" y="788411"/>
                </a:lnTo>
                <a:lnTo>
                  <a:pt x="1050925" y="829337"/>
                </a:lnTo>
                <a:lnTo>
                  <a:pt x="1027400" y="868282"/>
                </a:lnTo>
                <a:lnTo>
                  <a:pt x="1000884" y="905077"/>
                </a:lnTo>
                <a:lnTo>
                  <a:pt x="971547" y="939555"/>
                </a:lnTo>
                <a:lnTo>
                  <a:pt x="939555" y="971546"/>
                </a:lnTo>
                <a:lnTo>
                  <a:pt x="905078" y="1000884"/>
                </a:lnTo>
                <a:lnTo>
                  <a:pt x="868282" y="1027400"/>
                </a:lnTo>
                <a:lnTo>
                  <a:pt x="829337" y="1050925"/>
                </a:lnTo>
                <a:lnTo>
                  <a:pt x="788411" y="1071292"/>
                </a:lnTo>
                <a:lnTo>
                  <a:pt x="745671" y="1088333"/>
                </a:lnTo>
                <a:lnTo>
                  <a:pt x="701285" y="1101880"/>
                </a:lnTo>
                <a:lnTo>
                  <a:pt x="655422" y="1111764"/>
                </a:lnTo>
                <a:lnTo>
                  <a:pt x="608250" y="1117818"/>
                </a:lnTo>
                <a:lnTo>
                  <a:pt x="559936" y="1119874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7546" y="8144627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40">
                <a:moveTo>
                  <a:pt x="559936" y="1119874"/>
                </a:moveTo>
                <a:lnTo>
                  <a:pt x="511623" y="1117818"/>
                </a:lnTo>
                <a:lnTo>
                  <a:pt x="464451" y="1111764"/>
                </a:lnTo>
                <a:lnTo>
                  <a:pt x="418588" y="1101880"/>
                </a:lnTo>
                <a:lnTo>
                  <a:pt x="374202" y="1088333"/>
                </a:lnTo>
                <a:lnTo>
                  <a:pt x="331462" y="1071292"/>
                </a:lnTo>
                <a:lnTo>
                  <a:pt x="290536" y="1050925"/>
                </a:lnTo>
                <a:lnTo>
                  <a:pt x="251591" y="1027399"/>
                </a:lnTo>
                <a:lnTo>
                  <a:pt x="214796" y="1000884"/>
                </a:lnTo>
                <a:lnTo>
                  <a:pt x="180318" y="971546"/>
                </a:lnTo>
                <a:lnTo>
                  <a:pt x="148327" y="939555"/>
                </a:lnTo>
                <a:lnTo>
                  <a:pt x="118989" y="905077"/>
                </a:lnTo>
                <a:lnTo>
                  <a:pt x="92474" y="868282"/>
                </a:lnTo>
                <a:lnTo>
                  <a:pt x="68948" y="829337"/>
                </a:lnTo>
                <a:lnTo>
                  <a:pt x="48581" y="788411"/>
                </a:lnTo>
                <a:lnTo>
                  <a:pt x="31540" y="745671"/>
                </a:lnTo>
                <a:lnTo>
                  <a:pt x="17993" y="701285"/>
                </a:lnTo>
                <a:lnTo>
                  <a:pt x="8109" y="655422"/>
                </a:lnTo>
                <a:lnTo>
                  <a:pt x="2055" y="608250"/>
                </a:lnTo>
                <a:lnTo>
                  <a:pt x="0" y="559936"/>
                </a:lnTo>
                <a:lnTo>
                  <a:pt x="2055" y="511623"/>
                </a:lnTo>
                <a:lnTo>
                  <a:pt x="8109" y="464450"/>
                </a:lnTo>
                <a:lnTo>
                  <a:pt x="17993" y="418588"/>
                </a:lnTo>
                <a:lnTo>
                  <a:pt x="31540" y="374202"/>
                </a:lnTo>
                <a:lnTo>
                  <a:pt x="48581" y="331462"/>
                </a:lnTo>
                <a:lnTo>
                  <a:pt x="68948" y="290535"/>
                </a:lnTo>
                <a:lnTo>
                  <a:pt x="92474" y="251591"/>
                </a:lnTo>
                <a:lnTo>
                  <a:pt x="118989" y="214795"/>
                </a:lnTo>
                <a:lnTo>
                  <a:pt x="148327" y="180318"/>
                </a:lnTo>
                <a:lnTo>
                  <a:pt x="180318" y="148327"/>
                </a:lnTo>
                <a:lnTo>
                  <a:pt x="214796" y="118989"/>
                </a:lnTo>
                <a:lnTo>
                  <a:pt x="251591" y="92473"/>
                </a:lnTo>
                <a:lnTo>
                  <a:pt x="290536" y="68948"/>
                </a:lnTo>
                <a:lnTo>
                  <a:pt x="331462" y="48581"/>
                </a:lnTo>
                <a:lnTo>
                  <a:pt x="374202" y="31540"/>
                </a:lnTo>
                <a:lnTo>
                  <a:pt x="418588" y="17993"/>
                </a:lnTo>
                <a:lnTo>
                  <a:pt x="464451" y="8109"/>
                </a:lnTo>
                <a:lnTo>
                  <a:pt x="511623" y="2055"/>
                </a:lnTo>
                <a:lnTo>
                  <a:pt x="559936" y="0"/>
                </a:lnTo>
                <a:lnTo>
                  <a:pt x="608250" y="2055"/>
                </a:lnTo>
                <a:lnTo>
                  <a:pt x="655422" y="8109"/>
                </a:lnTo>
                <a:lnTo>
                  <a:pt x="701285" y="17993"/>
                </a:lnTo>
                <a:lnTo>
                  <a:pt x="745671" y="31540"/>
                </a:lnTo>
                <a:lnTo>
                  <a:pt x="788411" y="48581"/>
                </a:lnTo>
                <a:lnTo>
                  <a:pt x="829337" y="68948"/>
                </a:lnTo>
                <a:lnTo>
                  <a:pt x="868282" y="92473"/>
                </a:lnTo>
                <a:lnTo>
                  <a:pt x="905078" y="118989"/>
                </a:lnTo>
                <a:lnTo>
                  <a:pt x="939555" y="148327"/>
                </a:lnTo>
                <a:lnTo>
                  <a:pt x="971547" y="180318"/>
                </a:lnTo>
                <a:lnTo>
                  <a:pt x="1000884" y="214795"/>
                </a:lnTo>
                <a:lnTo>
                  <a:pt x="1027400" y="251591"/>
                </a:lnTo>
                <a:lnTo>
                  <a:pt x="1050925" y="290535"/>
                </a:lnTo>
                <a:lnTo>
                  <a:pt x="1071293" y="331462"/>
                </a:lnTo>
                <a:lnTo>
                  <a:pt x="1088334" y="374202"/>
                </a:lnTo>
                <a:lnTo>
                  <a:pt x="1101880" y="418588"/>
                </a:lnTo>
                <a:lnTo>
                  <a:pt x="1111765" y="464450"/>
                </a:lnTo>
                <a:lnTo>
                  <a:pt x="1117819" y="511623"/>
                </a:lnTo>
                <a:lnTo>
                  <a:pt x="1119874" y="559936"/>
                </a:lnTo>
                <a:lnTo>
                  <a:pt x="1117819" y="608250"/>
                </a:lnTo>
                <a:lnTo>
                  <a:pt x="1111765" y="655422"/>
                </a:lnTo>
                <a:lnTo>
                  <a:pt x="1101880" y="701285"/>
                </a:lnTo>
                <a:lnTo>
                  <a:pt x="1088334" y="745671"/>
                </a:lnTo>
                <a:lnTo>
                  <a:pt x="1071293" y="788411"/>
                </a:lnTo>
                <a:lnTo>
                  <a:pt x="1050925" y="829337"/>
                </a:lnTo>
                <a:lnTo>
                  <a:pt x="1027400" y="868282"/>
                </a:lnTo>
                <a:lnTo>
                  <a:pt x="1000884" y="905077"/>
                </a:lnTo>
                <a:lnTo>
                  <a:pt x="971547" y="939555"/>
                </a:lnTo>
                <a:lnTo>
                  <a:pt x="939555" y="971546"/>
                </a:lnTo>
                <a:lnTo>
                  <a:pt x="905078" y="1000884"/>
                </a:lnTo>
                <a:lnTo>
                  <a:pt x="868282" y="1027399"/>
                </a:lnTo>
                <a:lnTo>
                  <a:pt x="829337" y="1050925"/>
                </a:lnTo>
                <a:lnTo>
                  <a:pt x="788411" y="1071292"/>
                </a:lnTo>
                <a:lnTo>
                  <a:pt x="745671" y="1088333"/>
                </a:lnTo>
                <a:lnTo>
                  <a:pt x="701285" y="1101880"/>
                </a:lnTo>
                <a:lnTo>
                  <a:pt x="655422" y="1111764"/>
                </a:lnTo>
                <a:lnTo>
                  <a:pt x="608250" y="1117818"/>
                </a:lnTo>
                <a:lnTo>
                  <a:pt x="559936" y="1119874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7546" y="6704334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120140" h="1120140">
                <a:moveTo>
                  <a:pt x="559936" y="1119874"/>
                </a:moveTo>
                <a:lnTo>
                  <a:pt x="511623" y="1117819"/>
                </a:lnTo>
                <a:lnTo>
                  <a:pt x="464451" y="1111765"/>
                </a:lnTo>
                <a:lnTo>
                  <a:pt x="418588" y="1101880"/>
                </a:lnTo>
                <a:lnTo>
                  <a:pt x="374202" y="1088334"/>
                </a:lnTo>
                <a:lnTo>
                  <a:pt x="331462" y="1071293"/>
                </a:lnTo>
                <a:lnTo>
                  <a:pt x="290536" y="1050925"/>
                </a:lnTo>
                <a:lnTo>
                  <a:pt x="251591" y="1027400"/>
                </a:lnTo>
                <a:lnTo>
                  <a:pt x="214796" y="1000884"/>
                </a:lnTo>
                <a:lnTo>
                  <a:pt x="180318" y="971547"/>
                </a:lnTo>
                <a:lnTo>
                  <a:pt x="148327" y="939555"/>
                </a:lnTo>
                <a:lnTo>
                  <a:pt x="118989" y="905078"/>
                </a:lnTo>
                <a:lnTo>
                  <a:pt x="92474" y="868282"/>
                </a:lnTo>
                <a:lnTo>
                  <a:pt x="68948" y="829337"/>
                </a:lnTo>
                <a:lnTo>
                  <a:pt x="48581" y="788411"/>
                </a:lnTo>
                <a:lnTo>
                  <a:pt x="31540" y="745671"/>
                </a:lnTo>
                <a:lnTo>
                  <a:pt x="17993" y="701285"/>
                </a:lnTo>
                <a:lnTo>
                  <a:pt x="8109" y="655422"/>
                </a:lnTo>
                <a:lnTo>
                  <a:pt x="2055" y="608250"/>
                </a:lnTo>
                <a:lnTo>
                  <a:pt x="0" y="559936"/>
                </a:lnTo>
                <a:lnTo>
                  <a:pt x="2055" y="511623"/>
                </a:lnTo>
                <a:lnTo>
                  <a:pt x="8109" y="464451"/>
                </a:lnTo>
                <a:lnTo>
                  <a:pt x="17993" y="418588"/>
                </a:lnTo>
                <a:lnTo>
                  <a:pt x="31540" y="374202"/>
                </a:lnTo>
                <a:lnTo>
                  <a:pt x="48581" y="331462"/>
                </a:lnTo>
                <a:lnTo>
                  <a:pt x="68948" y="290536"/>
                </a:lnTo>
                <a:lnTo>
                  <a:pt x="92474" y="251591"/>
                </a:lnTo>
                <a:lnTo>
                  <a:pt x="118989" y="214796"/>
                </a:lnTo>
                <a:lnTo>
                  <a:pt x="148327" y="180318"/>
                </a:lnTo>
                <a:lnTo>
                  <a:pt x="180318" y="148327"/>
                </a:lnTo>
                <a:lnTo>
                  <a:pt x="214796" y="118989"/>
                </a:lnTo>
                <a:lnTo>
                  <a:pt x="251591" y="92474"/>
                </a:lnTo>
                <a:lnTo>
                  <a:pt x="290536" y="68948"/>
                </a:lnTo>
                <a:lnTo>
                  <a:pt x="331462" y="48581"/>
                </a:lnTo>
                <a:lnTo>
                  <a:pt x="374202" y="31540"/>
                </a:lnTo>
                <a:lnTo>
                  <a:pt x="418588" y="17993"/>
                </a:lnTo>
                <a:lnTo>
                  <a:pt x="464451" y="8109"/>
                </a:lnTo>
                <a:lnTo>
                  <a:pt x="511623" y="2055"/>
                </a:lnTo>
                <a:lnTo>
                  <a:pt x="559936" y="0"/>
                </a:lnTo>
                <a:lnTo>
                  <a:pt x="608250" y="2055"/>
                </a:lnTo>
                <a:lnTo>
                  <a:pt x="655422" y="8109"/>
                </a:lnTo>
                <a:lnTo>
                  <a:pt x="701285" y="17993"/>
                </a:lnTo>
                <a:lnTo>
                  <a:pt x="745671" y="31540"/>
                </a:lnTo>
                <a:lnTo>
                  <a:pt x="788411" y="48581"/>
                </a:lnTo>
                <a:lnTo>
                  <a:pt x="829337" y="68948"/>
                </a:lnTo>
                <a:lnTo>
                  <a:pt x="868282" y="92474"/>
                </a:lnTo>
                <a:lnTo>
                  <a:pt x="905078" y="118989"/>
                </a:lnTo>
                <a:lnTo>
                  <a:pt x="939555" y="148327"/>
                </a:lnTo>
                <a:lnTo>
                  <a:pt x="971547" y="180318"/>
                </a:lnTo>
                <a:lnTo>
                  <a:pt x="1000884" y="214796"/>
                </a:lnTo>
                <a:lnTo>
                  <a:pt x="1027400" y="251591"/>
                </a:lnTo>
                <a:lnTo>
                  <a:pt x="1050925" y="290536"/>
                </a:lnTo>
                <a:lnTo>
                  <a:pt x="1071293" y="331462"/>
                </a:lnTo>
                <a:lnTo>
                  <a:pt x="1088334" y="374202"/>
                </a:lnTo>
                <a:lnTo>
                  <a:pt x="1101880" y="418588"/>
                </a:lnTo>
                <a:lnTo>
                  <a:pt x="1111765" y="464451"/>
                </a:lnTo>
                <a:lnTo>
                  <a:pt x="1117819" y="511623"/>
                </a:lnTo>
                <a:lnTo>
                  <a:pt x="1119874" y="559936"/>
                </a:lnTo>
                <a:lnTo>
                  <a:pt x="1117819" y="608250"/>
                </a:lnTo>
                <a:lnTo>
                  <a:pt x="1111765" y="655422"/>
                </a:lnTo>
                <a:lnTo>
                  <a:pt x="1101880" y="701285"/>
                </a:lnTo>
                <a:lnTo>
                  <a:pt x="1088334" y="745671"/>
                </a:lnTo>
                <a:lnTo>
                  <a:pt x="1071293" y="788411"/>
                </a:lnTo>
                <a:lnTo>
                  <a:pt x="1050925" y="829337"/>
                </a:lnTo>
                <a:lnTo>
                  <a:pt x="1027400" y="868282"/>
                </a:lnTo>
                <a:lnTo>
                  <a:pt x="1000884" y="905078"/>
                </a:lnTo>
                <a:lnTo>
                  <a:pt x="971547" y="939555"/>
                </a:lnTo>
                <a:lnTo>
                  <a:pt x="939555" y="971547"/>
                </a:lnTo>
                <a:lnTo>
                  <a:pt x="905078" y="1000884"/>
                </a:lnTo>
                <a:lnTo>
                  <a:pt x="868282" y="1027400"/>
                </a:lnTo>
                <a:lnTo>
                  <a:pt x="829337" y="1050925"/>
                </a:lnTo>
                <a:lnTo>
                  <a:pt x="788411" y="1071293"/>
                </a:lnTo>
                <a:lnTo>
                  <a:pt x="745671" y="1088334"/>
                </a:lnTo>
                <a:lnTo>
                  <a:pt x="701285" y="1101880"/>
                </a:lnTo>
                <a:lnTo>
                  <a:pt x="655422" y="1111765"/>
                </a:lnTo>
                <a:lnTo>
                  <a:pt x="608250" y="1117819"/>
                </a:lnTo>
                <a:lnTo>
                  <a:pt x="559936" y="1119874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0664" y="4067112"/>
            <a:ext cx="1983739" cy="3967479"/>
          </a:xfrm>
          <a:custGeom>
            <a:avLst/>
            <a:gdLst/>
            <a:ahLst/>
            <a:cxnLst/>
            <a:rect l="l" t="t" r="r" b="b"/>
            <a:pathLst>
              <a:path w="1983739" h="3967479">
                <a:moveTo>
                  <a:pt x="1983592" y="3967185"/>
                </a:moveTo>
                <a:lnTo>
                  <a:pt x="1935359" y="3966612"/>
                </a:lnTo>
                <a:lnTo>
                  <a:pt x="1887410" y="3964900"/>
                </a:lnTo>
                <a:lnTo>
                  <a:pt x="1839758" y="3962063"/>
                </a:lnTo>
                <a:lnTo>
                  <a:pt x="1792417" y="3958114"/>
                </a:lnTo>
                <a:lnTo>
                  <a:pt x="1745399" y="3953065"/>
                </a:lnTo>
                <a:lnTo>
                  <a:pt x="1698717" y="3946930"/>
                </a:lnTo>
                <a:lnTo>
                  <a:pt x="1652384" y="3939721"/>
                </a:lnTo>
                <a:lnTo>
                  <a:pt x="1606414" y="3931451"/>
                </a:lnTo>
                <a:lnTo>
                  <a:pt x="1560818" y="3922134"/>
                </a:lnTo>
                <a:lnTo>
                  <a:pt x="1515610" y="3911782"/>
                </a:lnTo>
                <a:lnTo>
                  <a:pt x="1470804" y="3900408"/>
                </a:lnTo>
                <a:lnTo>
                  <a:pt x="1426411" y="3888026"/>
                </a:lnTo>
                <a:lnTo>
                  <a:pt x="1382444" y="3874647"/>
                </a:lnTo>
                <a:lnTo>
                  <a:pt x="1338918" y="3860286"/>
                </a:lnTo>
                <a:lnTo>
                  <a:pt x="1295844" y="3844954"/>
                </a:lnTo>
                <a:lnTo>
                  <a:pt x="1253235" y="3828665"/>
                </a:lnTo>
                <a:lnTo>
                  <a:pt x="1211105" y="3811432"/>
                </a:lnTo>
                <a:lnTo>
                  <a:pt x="1169467" y="3793268"/>
                </a:lnTo>
                <a:lnTo>
                  <a:pt x="1128332" y="3774186"/>
                </a:lnTo>
                <a:lnTo>
                  <a:pt x="1087716" y="3754198"/>
                </a:lnTo>
                <a:lnTo>
                  <a:pt x="1047629" y="3733317"/>
                </a:lnTo>
                <a:lnTo>
                  <a:pt x="1008085" y="3711557"/>
                </a:lnTo>
                <a:lnTo>
                  <a:pt x="969098" y="3688931"/>
                </a:lnTo>
                <a:lnTo>
                  <a:pt x="930680" y="3665451"/>
                </a:lnTo>
                <a:lnTo>
                  <a:pt x="892843" y="3641130"/>
                </a:lnTo>
                <a:lnTo>
                  <a:pt x="855602" y="3615981"/>
                </a:lnTo>
                <a:lnTo>
                  <a:pt x="818968" y="3590018"/>
                </a:lnTo>
                <a:lnTo>
                  <a:pt x="782956" y="3563252"/>
                </a:lnTo>
                <a:lnTo>
                  <a:pt x="747576" y="3535698"/>
                </a:lnTo>
                <a:lnTo>
                  <a:pt x="712844" y="3507368"/>
                </a:lnTo>
                <a:lnTo>
                  <a:pt x="678771" y="3478274"/>
                </a:lnTo>
                <a:lnTo>
                  <a:pt x="645371" y="3448431"/>
                </a:lnTo>
                <a:lnTo>
                  <a:pt x="612656" y="3417850"/>
                </a:lnTo>
                <a:lnTo>
                  <a:pt x="580640" y="3386545"/>
                </a:lnTo>
                <a:lnTo>
                  <a:pt x="549335" y="3354529"/>
                </a:lnTo>
                <a:lnTo>
                  <a:pt x="518754" y="3321814"/>
                </a:lnTo>
                <a:lnTo>
                  <a:pt x="488910" y="3288413"/>
                </a:lnTo>
                <a:lnTo>
                  <a:pt x="459817" y="3254341"/>
                </a:lnTo>
                <a:lnTo>
                  <a:pt x="431487" y="3219608"/>
                </a:lnTo>
                <a:lnTo>
                  <a:pt x="403932" y="3184229"/>
                </a:lnTo>
                <a:lnTo>
                  <a:pt x="377167" y="3148216"/>
                </a:lnTo>
                <a:lnTo>
                  <a:pt x="351203" y="3111583"/>
                </a:lnTo>
                <a:lnTo>
                  <a:pt x="326055" y="3074341"/>
                </a:lnTo>
                <a:lnTo>
                  <a:pt x="301734" y="3036505"/>
                </a:lnTo>
                <a:lnTo>
                  <a:pt x="278254" y="2998087"/>
                </a:lnTo>
                <a:lnTo>
                  <a:pt x="255627" y="2959099"/>
                </a:lnTo>
                <a:lnTo>
                  <a:pt x="233867" y="2919556"/>
                </a:lnTo>
                <a:lnTo>
                  <a:pt x="212987" y="2879469"/>
                </a:lnTo>
                <a:lnTo>
                  <a:pt x="192999" y="2838852"/>
                </a:lnTo>
                <a:lnTo>
                  <a:pt x="173917" y="2797718"/>
                </a:lnTo>
                <a:lnTo>
                  <a:pt x="155752" y="2756079"/>
                </a:lnTo>
                <a:lnTo>
                  <a:pt x="138519" y="2713949"/>
                </a:lnTo>
                <a:lnTo>
                  <a:pt x="122231" y="2671341"/>
                </a:lnTo>
                <a:lnTo>
                  <a:pt x="106899" y="2628267"/>
                </a:lnTo>
                <a:lnTo>
                  <a:pt x="92537" y="2584740"/>
                </a:lnTo>
                <a:lnTo>
                  <a:pt x="79159" y="2540774"/>
                </a:lnTo>
                <a:lnTo>
                  <a:pt x="66776" y="2496381"/>
                </a:lnTo>
                <a:lnTo>
                  <a:pt x="55402" y="2451574"/>
                </a:lnTo>
                <a:lnTo>
                  <a:pt x="45051" y="2406366"/>
                </a:lnTo>
                <a:lnTo>
                  <a:pt x="35733" y="2360771"/>
                </a:lnTo>
                <a:lnTo>
                  <a:pt x="27464" y="2314800"/>
                </a:lnTo>
                <a:lnTo>
                  <a:pt x="20255" y="2268467"/>
                </a:lnTo>
                <a:lnTo>
                  <a:pt x="14120" y="2221786"/>
                </a:lnTo>
                <a:lnTo>
                  <a:pt x="9071" y="2174768"/>
                </a:lnTo>
                <a:lnTo>
                  <a:pt x="5122" y="2127426"/>
                </a:lnTo>
                <a:lnTo>
                  <a:pt x="2285" y="2079775"/>
                </a:lnTo>
                <a:lnTo>
                  <a:pt x="573" y="2031826"/>
                </a:lnTo>
                <a:lnTo>
                  <a:pt x="0" y="1983592"/>
                </a:lnTo>
                <a:lnTo>
                  <a:pt x="574" y="1935359"/>
                </a:lnTo>
                <a:lnTo>
                  <a:pt x="2290" y="1887410"/>
                </a:lnTo>
                <a:lnTo>
                  <a:pt x="5133" y="1839758"/>
                </a:lnTo>
                <a:lnTo>
                  <a:pt x="9091" y="1792417"/>
                </a:lnTo>
                <a:lnTo>
                  <a:pt x="14151" y="1745399"/>
                </a:lnTo>
                <a:lnTo>
                  <a:pt x="20300" y="1698717"/>
                </a:lnTo>
                <a:lnTo>
                  <a:pt x="27524" y="1652385"/>
                </a:lnTo>
                <a:lnTo>
                  <a:pt x="35810" y="1606414"/>
                </a:lnTo>
                <a:lnTo>
                  <a:pt x="45146" y="1560818"/>
                </a:lnTo>
                <a:lnTo>
                  <a:pt x="55518" y="1515611"/>
                </a:lnTo>
                <a:lnTo>
                  <a:pt x="66914" y="1470804"/>
                </a:lnTo>
                <a:lnTo>
                  <a:pt x="79320" y="1426411"/>
                </a:lnTo>
                <a:lnTo>
                  <a:pt x="92723" y="1382444"/>
                </a:lnTo>
                <a:lnTo>
                  <a:pt x="107110" y="1338918"/>
                </a:lnTo>
                <a:lnTo>
                  <a:pt x="122469" y="1295844"/>
                </a:lnTo>
                <a:lnTo>
                  <a:pt x="138785" y="1253235"/>
                </a:lnTo>
                <a:lnTo>
                  <a:pt x="156047" y="1211105"/>
                </a:lnTo>
                <a:lnTo>
                  <a:pt x="174240" y="1169467"/>
                </a:lnTo>
                <a:lnTo>
                  <a:pt x="193352" y="1128333"/>
                </a:lnTo>
                <a:lnTo>
                  <a:pt x="213370" y="1087716"/>
                </a:lnTo>
                <a:lnTo>
                  <a:pt x="234281" y="1047629"/>
                </a:lnTo>
                <a:lnTo>
                  <a:pt x="256072" y="1008086"/>
                </a:lnTo>
                <a:lnTo>
                  <a:pt x="278729" y="969098"/>
                </a:lnTo>
                <a:lnTo>
                  <a:pt x="302240" y="930680"/>
                </a:lnTo>
                <a:lnTo>
                  <a:pt x="326591" y="892843"/>
                </a:lnTo>
                <a:lnTo>
                  <a:pt x="351770" y="855602"/>
                </a:lnTo>
                <a:lnTo>
                  <a:pt x="377764" y="818968"/>
                </a:lnTo>
                <a:lnTo>
                  <a:pt x="404558" y="782956"/>
                </a:lnTo>
                <a:lnTo>
                  <a:pt x="432141" y="747577"/>
                </a:lnTo>
                <a:lnTo>
                  <a:pt x="460500" y="712844"/>
                </a:lnTo>
                <a:lnTo>
                  <a:pt x="489620" y="678771"/>
                </a:lnTo>
                <a:lnTo>
                  <a:pt x="519490" y="645371"/>
                </a:lnTo>
                <a:lnTo>
                  <a:pt x="550096" y="612656"/>
                </a:lnTo>
                <a:lnTo>
                  <a:pt x="581424" y="580640"/>
                </a:lnTo>
                <a:lnTo>
                  <a:pt x="613463" y="549335"/>
                </a:lnTo>
                <a:lnTo>
                  <a:pt x="646199" y="518754"/>
                </a:lnTo>
                <a:lnTo>
                  <a:pt x="679619" y="488910"/>
                </a:lnTo>
                <a:lnTo>
                  <a:pt x="713709" y="459817"/>
                </a:lnTo>
                <a:lnTo>
                  <a:pt x="748457" y="431487"/>
                </a:lnTo>
                <a:lnTo>
                  <a:pt x="783850" y="403932"/>
                </a:lnTo>
                <a:lnTo>
                  <a:pt x="819875" y="377167"/>
                </a:lnTo>
                <a:lnTo>
                  <a:pt x="856518" y="351203"/>
                </a:lnTo>
                <a:lnTo>
                  <a:pt x="893766" y="326055"/>
                </a:lnTo>
                <a:lnTo>
                  <a:pt x="931607" y="301734"/>
                </a:lnTo>
                <a:lnTo>
                  <a:pt x="970028" y="278254"/>
                </a:lnTo>
                <a:lnTo>
                  <a:pt x="1009015" y="255627"/>
                </a:lnTo>
                <a:lnTo>
                  <a:pt x="1048555" y="233867"/>
                </a:lnTo>
                <a:lnTo>
                  <a:pt x="1088636" y="212987"/>
                </a:lnTo>
                <a:lnTo>
                  <a:pt x="1129243" y="192999"/>
                </a:lnTo>
                <a:lnTo>
                  <a:pt x="1170365" y="173917"/>
                </a:lnTo>
                <a:lnTo>
                  <a:pt x="1211988" y="155752"/>
                </a:lnTo>
                <a:lnTo>
                  <a:pt x="1254099" y="138519"/>
                </a:lnTo>
                <a:lnTo>
                  <a:pt x="1296685" y="122231"/>
                </a:lnTo>
                <a:lnTo>
                  <a:pt x="1339733" y="106899"/>
                </a:lnTo>
                <a:lnTo>
                  <a:pt x="1383229" y="92537"/>
                </a:lnTo>
                <a:lnTo>
                  <a:pt x="1427162" y="79159"/>
                </a:lnTo>
                <a:lnTo>
                  <a:pt x="1471517" y="66776"/>
                </a:lnTo>
                <a:lnTo>
                  <a:pt x="1516282" y="55402"/>
                </a:lnTo>
                <a:lnTo>
                  <a:pt x="1561444" y="45051"/>
                </a:lnTo>
                <a:lnTo>
                  <a:pt x="1606989" y="35733"/>
                </a:lnTo>
                <a:lnTo>
                  <a:pt x="1652905" y="27464"/>
                </a:lnTo>
                <a:lnTo>
                  <a:pt x="1699178" y="20255"/>
                </a:lnTo>
                <a:lnTo>
                  <a:pt x="1745795" y="14120"/>
                </a:lnTo>
                <a:lnTo>
                  <a:pt x="1792744" y="9071"/>
                </a:lnTo>
                <a:lnTo>
                  <a:pt x="1840011" y="5122"/>
                </a:lnTo>
                <a:lnTo>
                  <a:pt x="1887584" y="2285"/>
                </a:lnTo>
                <a:lnTo>
                  <a:pt x="1935448" y="573"/>
                </a:lnTo>
                <a:lnTo>
                  <a:pt x="1983592" y="0"/>
                </a:lnTo>
                <a:lnTo>
                  <a:pt x="1983592" y="3967185"/>
                </a:lnTo>
                <a:close/>
              </a:path>
            </a:pathLst>
          </a:custGeom>
          <a:solidFill>
            <a:srgbClr val="FFC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61379" y="2522923"/>
            <a:ext cx="2957830" cy="7074534"/>
            <a:chOff x="5761379" y="2522923"/>
            <a:chExt cx="2957830" cy="7074534"/>
          </a:xfrm>
        </p:grpSpPr>
        <p:sp>
          <p:nvSpPr>
            <p:cNvPr id="9" name="object 9"/>
            <p:cNvSpPr/>
            <p:nvPr/>
          </p:nvSpPr>
          <p:spPr>
            <a:xfrm>
              <a:off x="5761379" y="2522923"/>
              <a:ext cx="2496820" cy="2450465"/>
            </a:xfrm>
            <a:custGeom>
              <a:avLst/>
              <a:gdLst/>
              <a:ahLst/>
              <a:cxnLst/>
              <a:rect l="l" t="t" r="r" b="b"/>
              <a:pathLst>
                <a:path w="2496820" h="2450465">
                  <a:moveTo>
                    <a:pt x="675844" y="2450197"/>
                  </a:moveTo>
                  <a:lnTo>
                    <a:pt x="521693" y="2206792"/>
                  </a:lnTo>
                  <a:lnTo>
                    <a:pt x="294766" y="2007917"/>
                  </a:lnTo>
                  <a:lnTo>
                    <a:pt x="89417" y="1873774"/>
                  </a:lnTo>
                  <a:lnTo>
                    <a:pt x="0" y="1824570"/>
                  </a:lnTo>
                  <a:lnTo>
                    <a:pt x="659105" y="0"/>
                  </a:lnTo>
                  <a:lnTo>
                    <a:pt x="1500510" y="483474"/>
                  </a:lnTo>
                  <a:lnTo>
                    <a:pt x="2070427" y="1028936"/>
                  </a:lnTo>
                  <a:lnTo>
                    <a:pt x="2393963" y="1474747"/>
                  </a:lnTo>
                  <a:lnTo>
                    <a:pt x="2496229" y="1659271"/>
                  </a:lnTo>
                  <a:lnTo>
                    <a:pt x="675844" y="2450197"/>
                  </a:lnTo>
                  <a:close/>
                </a:path>
              </a:pathLst>
            </a:custGeom>
            <a:solidFill>
              <a:srgbClr val="FF8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51083" y="4889425"/>
              <a:ext cx="1967864" cy="2335530"/>
            </a:xfrm>
            <a:custGeom>
              <a:avLst/>
              <a:gdLst/>
              <a:ahLst/>
              <a:cxnLst/>
              <a:rect l="l" t="t" r="r" b="b"/>
              <a:pathLst>
                <a:path w="1967865" h="2335529">
                  <a:moveTo>
                    <a:pt x="1820385" y="2335115"/>
                  </a:moveTo>
                  <a:lnTo>
                    <a:pt x="0" y="1531634"/>
                  </a:lnTo>
                  <a:lnTo>
                    <a:pt x="4891" y="1510845"/>
                  </a:lnTo>
                  <a:lnTo>
                    <a:pt x="10220" y="1485820"/>
                  </a:lnTo>
                  <a:lnTo>
                    <a:pt x="24022" y="1411671"/>
                  </a:lnTo>
                  <a:lnTo>
                    <a:pt x="31447" y="1364614"/>
                  </a:lnTo>
                  <a:lnTo>
                    <a:pt x="38522" y="1312280"/>
                  </a:lnTo>
                  <a:lnTo>
                    <a:pt x="44724" y="1255699"/>
                  </a:lnTo>
                  <a:lnTo>
                    <a:pt x="49529" y="1195907"/>
                  </a:lnTo>
                  <a:lnTo>
                    <a:pt x="52411" y="1133936"/>
                  </a:lnTo>
                  <a:lnTo>
                    <a:pt x="52848" y="1070818"/>
                  </a:lnTo>
                  <a:lnTo>
                    <a:pt x="50315" y="1007587"/>
                  </a:lnTo>
                  <a:lnTo>
                    <a:pt x="44288" y="945275"/>
                  </a:lnTo>
                  <a:lnTo>
                    <a:pt x="34242" y="884916"/>
                  </a:lnTo>
                  <a:lnTo>
                    <a:pt x="19654" y="827542"/>
                  </a:lnTo>
                  <a:lnTo>
                    <a:pt x="0" y="774187"/>
                  </a:lnTo>
                  <a:lnTo>
                    <a:pt x="1820385" y="0"/>
                  </a:lnTo>
                  <a:lnTo>
                    <a:pt x="1869524" y="222447"/>
                  </a:lnTo>
                  <a:lnTo>
                    <a:pt x="1951422" y="787787"/>
                  </a:lnTo>
                  <a:lnTo>
                    <a:pt x="1967801" y="1543012"/>
                  </a:lnTo>
                  <a:lnTo>
                    <a:pt x="1820385" y="2335115"/>
                  </a:lnTo>
                  <a:close/>
                </a:path>
              </a:pathLst>
            </a:custGeom>
            <a:solidFill>
              <a:srgbClr val="FFC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65564" y="7138752"/>
              <a:ext cx="2487930" cy="2458720"/>
            </a:xfrm>
            <a:custGeom>
              <a:avLst/>
              <a:gdLst/>
              <a:ahLst/>
              <a:cxnLst/>
              <a:rect l="l" t="t" r="r" b="b"/>
              <a:pathLst>
                <a:path w="2487929" h="2458720">
                  <a:moveTo>
                    <a:pt x="659105" y="2458566"/>
                  </a:moveTo>
                  <a:lnTo>
                    <a:pt x="0" y="613072"/>
                  </a:lnTo>
                  <a:lnTo>
                    <a:pt x="96381" y="558767"/>
                  </a:lnTo>
                  <a:lnTo>
                    <a:pt x="314382" y="417171"/>
                  </a:lnTo>
                  <a:lnTo>
                    <a:pt x="547292" y="220257"/>
                  </a:lnTo>
                  <a:lnTo>
                    <a:pt x="688398" y="0"/>
                  </a:lnTo>
                  <a:lnTo>
                    <a:pt x="2487860" y="778372"/>
                  </a:lnTo>
                  <a:lnTo>
                    <a:pt x="2380428" y="966753"/>
                  </a:lnTo>
                  <a:lnTo>
                    <a:pt x="2048980" y="1420738"/>
                  </a:lnTo>
                  <a:lnTo>
                    <a:pt x="1479782" y="1973588"/>
                  </a:lnTo>
                  <a:lnTo>
                    <a:pt x="659105" y="2458566"/>
                  </a:lnTo>
                  <a:close/>
                </a:path>
              </a:pathLst>
            </a:custGeom>
            <a:solidFill>
              <a:srgbClr val="FF8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885743" y="2693516"/>
            <a:ext cx="559435" cy="496570"/>
          </a:xfrm>
          <a:custGeom>
            <a:avLst/>
            <a:gdLst/>
            <a:ahLst/>
            <a:cxnLst/>
            <a:rect l="l" t="t" r="r" b="b"/>
            <a:pathLst>
              <a:path w="559434" h="496569">
                <a:moveTo>
                  <a:pt x="496201" y="248094"/>
                </a:moveTo>
                <a:lnTo>
                  <a:pt x="495490" y="229133"/>
                </a:lnTo>
                <a:lnTo>
                  <a:pt x="493382" y="210553"/>
                </a:lnTo>
                <a:lnTo>
                  <a:pt x="489927" y="192417"/>
                </a:lnTo>
                <a:lnTo>
                  <a:pt x="485178" y="174777"/>
                </a:lnTo>
                <a:lnTo>
                  <a:pt x="445668" y="210413"/>
                </a:lnTo>
                <a:lnTo>
                  <a:pt x="447205" y="219684"/>
                </a:lnTo>
                <a:lnTo>
                  <a:pt x="448297" y="229069"/>
                </a:lnTo>
                <a:lnTo>
                  <a:pt x="448970" y="238544"/>
                </a:lnTo>
                <a:lnTo>
                  <a:pt x="449186" y="248094"/>
                </a:lnTo>
                <a:lnTo>
                  <a:pt x="445325" y="287642"/>
                </a:lnTo>
                <a:lnTo>
                  <a:pt x="433984" y="325094"/>
                </a:lnTo>
                <a:lnTo>
                  <a:pt x="415518" y="359613"/>
                </a:lnTo>
                <a:lnTo>
                  <a:pt x="390283" y="390296"/>
                </a:lnTo>
                <a:lnTo>
                  <a:pt x="359600" y="415518"/>
                </a:lnTo>
                <a:lnTo>
                  <a:pt x="325094" y="433984"/>
                </a:lnTo>
                <a:lnTo>
                  <a:pt x="287629" y="445325"/>
                </a:lnTo>
                <a:lnTo>
                  <a:pt x="248094" y="449199"/>
                </a:lnTo>
                <a:lnTo>
                  <a:pt x="208559" y="445325"/>
                </a:lnTo>
                <a:lnTo>
                  <a:pt x="171094" y="433984"/>
                </a:lnTo>
                <a:lnTo>
                  <a:pt x="136588" y="415518"/>
                </a:lnTo>
                <a:lnTo>
                  <a:pt x="105892" y="390296"/>
                </a:lnTo>
                <a:lnTo>
                  <a:pt x="80670" y="359613"/>
                </a:lnTo>
                <a:lnTo>
                  <a:pt x="62204" y="325094"/>
                </a:lnTo>
                <a:lnTo>
                  <a:pt x="50863" y="287642"/>
                </a:lnTo>
                <a:lnTo>
                  <a:pt x="47002" y="248094"/>
                </a:lnTo>
                <a:lnTo>
                  <a:pt x="50863" y="208559"/>
                </a:lnTo>
                <a:lnTo>
                  <a:pt x="62204" y="171094"/>
                </a:lnTo>
                <a:lnTo>
                  <a:pt x="80670" y="136588"/>
                </a:lnTo>
                <a:lnTo>
                  <a:pt x="105892" y="105905"/>
                </a:lnTo>
                <a:lnTo>
                  <a:pt x="136588" y="80670"/>
                </a:lnTo>
                <a:lnTo>
                  <a:pt x="171094" y="62204"/>
                </a:lnTo>
                <a:lnTo>
                  <a:pt x="208559" y="50863"/>
                </a:lnTo>
                <a:lnTo>
                  <a:pt x="248094" y="47002"/>
                </a:lnTo>
                <a:lnTo>
                  <a:pt x="287629" y="50863"/>
                </a:lnTo>
                <a:lnTo>
                  <a:pt x="325094" y="62204"/>
                </a:lnTo>
                <a:lnTo>
                  <a:pt x="359600" y="80670"/>
                </a:lnTo>
                <a:lnTo>
                  <a:pt x="390283" y="105905"/>
                </a:lnTo>
                <a:lnTo>
                  <a:pt x="404202" y="121310"/>
                </a:lnTo>
                <a:lnTo>
                  <a:pt x="445147" y="97332"/>
                </a:lnTo>
                <a:lnTo>
                  <a:pt x="414959" y="64490"/>
                </a:lnTo>
                <a:lnTo>
                  <a:pt x="379336" y="37503"/>
                </a:lnTo>
                <a:lnTo>
                  <a:pt x="339102" y="17221"/>
                </a:lnTo>
                <a:lnTo>
                  <a:pt x="295084" y="4432"/>
                </a:lnTo>
                <a:lnTo>
                  <a:pt x="248094" y="0"/>
                </a:lnTo>
                <a:lnTo>
                  <a:pt x="198094" y="5041"/>
                </a:lnTo>
                <a:lnTo>
                  <a:pt x="151523" y="19494"/>
                </a:lnTo>
                <a:lnTo>
                  <a:pt x="109385" y="42367"/>
                </a:lnTo>
                <a:lnTo>
                  <a:pt x="72656" y="72656"/>
                </a:lnTo>
                <a:lnTo>
                  <a:pt x="42367" y="109385"/>
                </a:lnTo>
                <a:lnTo>
                  <a:pt x="19494" y="151523"/>
                </a:lnTo>
                <a:lnTo>
                  <a:pt x="5041" y="198094"/>
                </a:lnTo>
                <a:lnTo>
                  <a:pt x="0" y="248094"/>
                </a:lnTo>
                <a:lnTo>
                  <a:pt x="5041" y="298094"/>
                </a:lnTo>
                <a:lnTo>
                  <a:pt x="19494" y="344678"/>
                </a:lnTo>
                <a:lnTo>
                  <a:pt x="42367" y="386816"/>
                </a:lnTo>
                <a:lnTo>
                  <a:pt x="72656" y="423532"/>
                </a:lnTo>
                <a:lnTo>
                  <a:pt x="109385" y="453834"/>
                </a:lnTo>
                <a:lnTo>
                  <a:pt x="151523" y="476707"/>
                </a:lnTo>
                <a:lnTo>
                  <a:pt x="198094" y="491159"/>
                </a:lnTo>
                <a:lnTo>
                  <a:pt x="248094" y="496201"/>
                </a:lnTo>
                <a:lnTo>
                  <a:pt x="298094" y="491159"/>
                </a:lnTo>
                <a:lnTo>
                  <a:pt x="344678" y="476707"/>
                </a:lnTo>
                <a:lnTo>
                  <a:pt x="386816" y="453834"/>
                </a:lnTo>
                <a:lnTo>
                  <a:pt x="423532" y="423532"/>
                </a:lnTo>
                <a:lnTo>
                  <a:pt x="453834" y="386816"/>
                </a:lnTo>
                <a:lnTo>
                  <a:pt x="476707" y="344678"/>
                </a:lnTo>
                <a:lnTo>
                  <a:pt x="491159" y="298094"/>
                </a:lnTo>
                <a:lnTo>
                  <a:pt x="496201" y="248094"/>
                </a:lnTo>
                <a:close/>
              </a:path>
              <a:path w="559434" h="496569">
                <a:moveTo>
                  <a:pt x="558965" y="73037"/>
                </a:moveTo>
                <a:lnTo>
                  <a:pt x="557326" y="67741"/>
                </a:lnTo>
                <a:lnTo>
                  <a:pt x="552780" y="64592"/>
                </a:lnTo>
                <a:lnTo>
                  <a:pt x="546760" y="65557"/>
                </a:lnTo>
                <a:lnTo>
                  <a:pt x="271526" y="226720"/>
                </a:lnTo>
                <a:lnTo>
                  <a:pt x="255181" y="233413"/>
                </a:lnTo>
                <a:lnTo>
                  <a:pt x="237947" y="235267"/>
                </a:lnTo>
                <a:lnTo>
                  <a:pt x="220865" y="232333"/>
                </a:lnTo>
                <a:lnTo>
                  <a:pt x="204965" y="224637"/>
                </a:lnTo>
                <a:lnTo>
                  <a:pt x="127673" y="172631"/>
                </a:lnTo>
                <a:lnTo>
                  <a:pt x="122148" y="171259"/>
                </a:lnTo>
                <a:lnTo>
                  <a:pt x="117500" y="173596"/>
                </a:lnTo>
                <a:lnTo>
                  <a:pt x="115125" y="178244"/>
                </a:lnTo>
                <a:lnTo>
                  <a:pt x="116471" y="183781"/>
                </a:lnTo>
                <a:lnTo>
                  <a:pt x="197446" y="305498"/>
                </a:lnTo>
                <a:lnTo>
                  <a:pt x="217068" y="324358"/>
                </a:lnTo>
                <a:lnTo>
                  <a:pt x="241744" y="332930"/>
                </a:lnTo>
                <a:lnTo>
                  <a:pt x="267766" y="330733"/>
                </a:lnTo>
                <a:lnTo>
                  <a:pt x="291452" y="317309"/>
                </a:lnTo>
                <a:lnTo>
                  <a:pt x="556221" y="78486"/>
                </a:lnTo>
                <a:lnTo>
                  <a:pt x="558965" y="73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85743" y="4135754"/>
            <a:ext cx="559435" cy="496570"/>
          </a:xfrm>
          <a:custGeom>
            <a:avLst/>
            <a:gdLst/>
            <a:ahLst/>
            <a:cxnLst/>
            <a:rect l="l" t="t" r="r" b="b"/>
            <a:pathLst>
              <a:path w="559434" h="496570">
                <a:moveTo>
                  <a:pt x="496201" y="248094"/>
                </a:moveTo>
                <a:lnTo>
                  <a:pt x="495490" y="229133"/>
                </a:lnTo>
                <a:lnTo>
                  <a:pt x="493382" y="210553"/>
                </a:lnTo>
                <a:lnTo>
                  <a:pt x="489927" y="192417"/>
                </a:lnTo>
                <a:lnTo>
                  <a:pt x="485178" y="174777"/>
                </a:lnTo>
                <a:lnTo>
                  <a:pt x="445668" y="210413"/>
                </a:lnTo>
                <a:lnTo>
                  <a:pt x="447205" y="219697"/>
                </a:lnTo>
                <a:lnTo>
                  <a:pt x="448297" y="229069"/>
                </a:lnTo>
                <a:lnTo>
                  <a:pt x="448970" y="238544"/>
                </a:lnTo>
                <a:lnTo>
                  <a:pt x="449186" y="248094"/>
                </a:lnTo>
                <a:lnTo>
                  <a:pt x="445325" y="287642"/>
                </a:lnTo>
                <a:lnTo>
                  <a:pt x="433984" y="325094"/>
                </a:lnTo>
                <a:lnTo>
                  <a:pt x="415518" y="359613"/>
                </a:lnTo>
                <a:lnTo>
                  <a:pt x="390283" y="390296"/>
                </a:lnTo>
                <a:lnTo>
                  <a:pt x="359600" y="415518"/>
                </a:lnTo>
                <a:lnTo>
                  <a:pt x="325094" y="433984"/>
                </a:lnTo>
                <a:lnTo>
                  <a:pt x="287629" y="445338"/>
                </a:lnTo>
                <a:lnTo>
                  <a:pt x="248094" y="449199"/>
                </a:lnTo>
                <a:lnTo>
                  <a:pt x="208559" y="445338"/>
                </a:lnTo>
                <a:lnTo>
                  <a:pt x="171094" y="433984"/>
                </a:lnTo>
                <a:lnTo>
                  <a:pt x="136588" y="415518"/>
                </a:lnTo>
                <a:lnTo>
                  <a:pt x="105892" y="390296"/>
                </a:lnTo>
                <a:lnTo>
                  <a:pt x="80670" y="359613"/>
                </a:lnTo>
                <a:lnTo>
                  <a:pt x="62204" y="325094"/>
                </a:lnTo>
                <a:lnTo>
                  <a:pt x="50863" y="287642"/>
                </a:lnTo>
                <a:lnTo>
                  <a:pt x="47002" y="248094"/>
                </a:lnTo>
                <a:lnTo>
                  <a:pt x="50863" y="208559"/>
                </a:lnTo>
                <a:lnTo>
                  <a:pt x="62204" y="171107"/>
                </a:lnTo>
                <a:lnTo>
                  <a:pt x="80670" y="136588"/>
                </a:lnTo>
                <a:lnTo>
                  <a:pt x="105892" y="105905"/>
                </a:lnTo>
                <a:lnTo>
                  <a:pt x="136588" y="80683"/>
                </a:lnTo>
                <a:lnTo>
                  <a:pt x="171094" y="62217"/>
                </a:lnTo>
                <a:lnTo>
                  <a:pt x="208559" y="50863"/>
                </a:lnTo>
                <a:lnTo>
                  <a:pt x="248094" y="47002"/>
                </a:lnTo>
                <a:lnTo>
                  <a:pt x="287629" y="50863"/>
                </a:lnTo>
                <a:lnTo>
                  <a:pt x="325094" y="62217"/>
                </a:lnTo>
                <a:lnTo>
                  <a:pt x="359600" y="80683"/>
                </a:lnTo>
                <a:lnTo>
                  <a:pt x="390283" y="105905"/>
                </a:lnTo>
                <a:lnTo>
                  <a:pt x="404202" y="121310"/>
                </a:lnTo>
                <a:lnTo>
                  <a:pt x="445147" y="97332"/>
                </a:lnTo>
                <a:lnTo>
                  <a:pt x="414959" y="64490"/>
                </a:lnTo>
                <a:lnTo>
                  <a:pt x="379336" y="37503"/>
                </a:lnTo>
                <a:lnTo>
                  <a:pt x="339102" y="17221"/>
                </a:lnTo>
                <a:lnTo>
                  <a:pt x="295084" y="4445"/>
                </a:lnTo>
                <a:lnTo>
                  <a:pt x="248094" y="0"/>
                </a:lnTo>
                <a:lnTo>
                  <a:pt x="198094" y="5041"/>
                </a:lnTo>
                <a:lnTo>
                  <a:pt x="151523" y="19494"/>
                </a:lnTo>
                <a:lnTo>
                  <a:pt x="109385" y="42367"/>
                </a:lnTo>
                <a:lnTo>
                  <a:pt x="72656" y="72669"/>
                </a:lnTo>
                <a:lnTo>
                  <a:pt x="42367" y="109385"/>
                </a:lnTo>
                <a:lnTo>
                  <a:pt x="19494" y="151523"/>
                </a:lnTo>
                <a:lnTo>
                  <a:pt x="5041" y="198094"/>
                </a:lnTo>
                <a:lnTo>
                  <a:pt x="0" y="248094"/>
                </a:lnTo>
                <a:lnTo>
                  <a:pt x="5041" y="298107"/>
                </a:lnTo>
                <a:lnTo>
                  <a:pt x="19494" y="344678"/>
                </a:lnTo>
                <a:lnTo>
                  <a:pt x="42367" y="386816"/>
                </a:lnTo>
                <a:lnTo>
                  <a:pt x="72656" y="423532"/>
                </a:lnTo>
                <a:lnTo>
                  <a:pt x="109385" y="453834"/>
                </a:lnTo>
                <a:lnTo>
                  <a:pt x="151523" y="476707"/>
                </a:lnTo>
                <a:lnTo>
                  <a:pt x="198094" y="491159"/>
                </a:lnTo>
                <a:lnTo>
                  <a:pt x="248094" y="496201"/>
                </a:lnTo>
                <a:lnTo>
                  <a:pt x="298094" y="491159"/>
                </a:lnTo>
                <a:lnTo>
                  <a:pt x="344678" y="476707"/>
                </a:lnTo>
                <a:lnTo>
                  <a:pt x="386816" y="453834"/>
                </a:lnTo>
                <a:lnTo>
                  <a:pt x="423532" y="423532"/>
                </a:lnTo>
                <a:lnTo>
                  <a:pt x="453834" y="386816"/>
                </a:lnTo>
                <a:lnTo>
                  <a:pt x="476707" y="344678"/>
                </a:lnTo>
                <a:lnTo>
                  <a:pt x="491159" y="298107"/>
                </a:lnTo>
                <a:lnTo>
                  <a:pt x="496201" y="248094"/>
                </a:lnTo>
                <a:close/>
              </a:path>
              <a:path w="559434" h="496570">
                <a:moveTo>
                  <a:pt x="558965" y="73037"/>
                </a:moveTo>
                <a:lnTo>
                  <a:pt x="557326" y="67754"/>
                </a:lnTo>
                <a:lnTo>
                  <a:pt x="552780" y="64592"/>
                </a:lnTo>
                <a:lnTo>
                  <a:pt x="546760" y="65557"/>
                </a:lnTo>
                <a:lnTo>
                  <a:pt x="271526" y="226733"/>
                </a:lnTo>
                <a:lnTo>
                  <a:pt x="255181" y="233413"/>
                </a:lnTo>
                <a:lnTo>
                  <a:pt x="237947" y="235280"/>
                </a:lnTo>
                <a:lnTo>
                  <a:pt x="220865" y="232346"/>
                </a:lnTo>
                <a:lnTo>
                  <a:pt x="204965" y="224637"/>
                </a:lnTo>
                <a:lnTo>
                  <a:pt x="127673" y="172631"/>
                </a:lnTo>
                <a:lnTo>
                  <a:pt x="122148" y="171259"/>
                </a:lnTo>
                <a:lnTo>
                  <a:pt x="117500" y="173596"/>
                </a:lnTo>
                <a:lnTo>
                  <a:pt x="115125" y="178244"/>
                </a:lnTo>
                <a:lnTo>
                  <a:pt x="116471" y="183781"/>
                </a:lnTo>
                <a:lnTo>
                  <a:pt x="197446" y="305498"/>
                </a:lnTo>
                <a:lnTo>
                  <a:pt x="217068" y="324358"/>
                </a:lnTo>
                <a:lnTo>
                  <a:pt x="241744" y="332930"/>
                </a:lnTo>
                <a:lnTo>
                  <a:pt x="267766" y="330733"/>
                </a:lnTo>
                <a:lnTo>
                  <a:pt x="291452" y="317309"/>
                </a:lnTo>
                <a:lnTo>
                  <a:pt x="556221" y="78498"/>
                </a:lnTo>
                <a:lnTo>
                  <a:pt x="558965" y="73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85743" y="5582144"/>
            <a:ext cx="559435" cy="496570"/>
          </a:xfrm>
          <a:custGeom>
            <a:avLst/>
            <a:gdLst/>
            <a:ahLst/>
            <a:cxnLst/>
            <a:rect l="l" t="t" r="r" b="b"/>
            <a:pathLst>
              <a:path w="559434" h="496570">
                <a:moveTo>
                  <a:pt x="496201" y="248107"/>
                </a:moveTo>
                <a:lnTo>
                  <a:pt x="495490" y="229133"/>
                </a:lnTo>
                <a:lnTo>
                  <a:pt x="493382" y="210553"/>
                </a:lnTo>
                <a:lnTo>
                  <a:pt x="489927" y="192417"/>
                </a:lnTo>
                <a:lnTo>
                  <a:pt x="485178" y="174777"/>
                </a:lnTo>
                <a:lnTo>
                  <a:pt x="445668" y="210413"/>
                </a:lnTo>
                <a:lnTo>
                  <a:pt x="447205" y="219697"/>
                </a:lnTo>
                <a:lnTo>
                  <a:pt x="448297" y="229082"/>
                </a:lnTo>
                <a:lnTo>
                  <a:pt x="448970" y="238556"/>
                </a:lnTo>
                <a:lnTo>
                  <a:pt x="449186" y="248107"/>
                </a:lnTo>
                <a:lnTo>
                  <a:pt x="445325" y="287642"/>
                </a:lnTo>
                <a:lnTo>
                  <a:pt x="433984" y="325107"/>
                </a:lnTo>
                <a:lnTo>
                  <a:pt x="415518" y="359613"/>
                </a:lnTo>
                <a:lnTo>
                  <a:pt x="390283" y="390296"/>
                </a:lnTo>
                <a:lnTo>
                  <a:pt x="359600" y="415531"/>
                </a:lnTo>
                <a:lnTo>
                  <a:pt x="325094" y="433997"/>
                </a:lnTo>
                <a:lnTo>
                  <a:pt x="287629" y="445338"/>
                </a:lnTo>
                <a:lnTo>
                  <a:pt x="248094" y="449199"/>
                </a:lnTo>
                <a:lnTo>
                  <a:pt x="208559" y="445338"/>
                </a:lnTo>
                <a:lnTo>
                  <a:pt x="171094" y="433997"/>
                </a:lnTo>
                <a:lnTo>
                  <a:pt x="136588" y="415531"/>
                </a:lnTo>
                <a:lnTo>
                  <a:pt x="105892" y="390296"/>
                </a:lnTo>
                <a:lnTo>
                  <a:pt x="80670" y="359613"/>
                </a:lnTo>
                <a:lnTo>
                  <a:pt x="62204" y="325107"/>
                </a:lnTo>
                <a:lnTo>
                  <a:pt x="50863" y="287642"/>
                </a:lnTo>
                <a:lnTo>
                  <a:pt x="47002" y="248107"/>
                </a:lnTo>
                <a:lnTo>
                  <a:pt x="50863" y="208572"/>
                </a:lnTo>
                <a:lnTo>
                  <a:pt x="62204" y="171107"/>
                </a:lnTo>
                <a:lnTo>
                  <a:pt x="80670" y="136601"/>
                </a:lnTo>
                <a:lnTo>
                  <a:pt x="105892" y="105905"/>
                </a:lnTo>
                <a:lnTo>
                  <a:pt x="136588" y="80683"/>
                </a:lnTo>
                <a:lnTo>
                  <a:pt x="171094" y="62217"/>
                </a:lnTo>
                <a:lnTo>
                  <a:pt x="208559" y="50876"/>
                </a:lnTo>
                <a:lnTo>
                  <a:pt x="248094" y="47015"/>
                </a:lnTo>
                <a:lnTo>
                  <a:pt x="287629" y="50876"/>
                </a:lnTo>
                <a:lnTo>
                  <a:pt x="325094" y="62217"/>
                </a:lnTo>
                <a:lnTo>
                  <a:pt x="359600" y="80683"/>
                </a:lnTo>
                <a:lnTo>
                  <a:pt x="390283" y="105905"/>
                </a:lnTo>
                <a:lnTo>
                  <a:pt x="404202" y="121323"/>
                </a:lnTo>
                <a:lnTo>
                  <a:pt x="445147" y="97345"/>
                </a:lnTo>
                <a:lnTo>
                  <a:pt x="414959" y="64490"/>
                </a:lnTo>
                <a:lnTo>
                  <a:pt x="379336" y="37515"/>
                </a:lnTo>
                <a:lnTo>
                  <a:pt x="339102" y="17221"/>
                </a:lnTo>
                <a:lnTo>
                  <a:pt x="295084" y="4445"/>
                </a:lnTo>
                <a:lnTo>
                  <a:pt x="248094" y="0"/>
                </a:lnTo>
                <a:lnTo>
                  <a:pt x="198094" y="5041"/>
                </a:lnTo>
                <a:lnTo>
                  <a:pt x="151523" y="19494"/>
                </a:lnTo>
                <a:lnTo>
                  <a:pt x="109385" y="42379"/>
                </a:lnTo>
                <a:lnTo>
                  <a:pt x="72656" y="72669"/>
                </a:lnTo>
                <a:lnTo>
                  <a:pt x="42367" y="109385"/>
                </a:lnTo>
                <a:lnTo>
                  <a:pt x="19494" y="151536"/>
                </a:lnTo>
                <a:lnTo>
                  <a:pt x="5041" y="198107"/>
                </a:lnTo>
                <a:lnTo>
                  <a:pt x="0" y="248107"/>
                </a:lnTo>
                <a:lnTo>
                  <a:pt x="5041" y="298107"/>
                </a:lnTo>
                <a:lnTo>
                  <a:pt x="19494" y="344678"/>
                </a:lnTo>
                <a:lnTo>
                  <a:pt x="42367" y="386816"/>
                </a:lnTo>
                <a:lnTo>
                  <a:pt x="72656" y="423545"/>
                </a:lnTo>
                <a:lnTo>
                  <a:pt x="109385" y="453834"/>
                </a:lnTo>
                <a:lnTo>
                  <a:pt x="151523" y="476707"/>
                </a:lnTo>
                <a:lnTo>
                  <a:pt x="198094" y="491172"/>
                </a:lnTo>
                <a:lnTo>
                  <a:pt x="248094" y="496214"/>
                </a:lnTo>
                <a:lnTo>
                  <a:pt x="298094" y="491172"/>
                </a:lnTo>
                <a:lnTo>
                  <a:pt x="344678" y="476707"/>
                </a:lnTo>
                <a:lnTo>
                  <a:pt x="386816" y="453834"/>
                </a:lnTo>
                <a:lnTo>
                  <a:pt x="423532" y="423545"/>
                </a:lnTo>
                <a:lnTo>
                  <a:pt x="453834" y="386816"/>
                </a:lnTo>
                <a:lnTo>
                  <a:pt x="476707" y="344678"/>
                </a:lnTo>
                <a:lnTo>
                  <a:pt x="491159" y="298107"/>
                </a:lnTo>
                <a:lnTo>
                  <a:pt x="496201" y="248107"/>
                </a:lnTo>
                <a:close/>
              </a:path>
              <a:path w="559434" h="496570">
                <a:moveTo>
                  <a:pt x="558965" y="73050"/>
                </a:moveTo>
                <a:lnTo>
                  <a:pt x="557326" y="67754"/>
                </a:lnTo>
                <a:lnTo>
                  <a:pt x="552780" y="64604"/>
                </a:lnTo>
                <a:lnTo>
                  <a:pt x="546760" y="65557"/>
                </a:lnTo>
                <a:lnTo>
                  <a:pt x="271526" y="226733"/>
                </a:lnTo>
                <a:lnTo>
                  <a:pt x="255181" y="233426"/>
                </a:lnTo>
                <a:lnTo>
                  <a:pt x="237947" y="235280"/>
                </a:lnTo>
                <a:lnTo>
                  <a:pt x="220865" y="232346"/>
                </a:lnTo>
                <a:lnTo>
                  <a:pt x="204965" y="224650"/>
                </a:lnTo>
                <a:lnTo>
                  <a:pt x="127673" y="172631"/>
                </a:lnTo>
                <a:lnTo>
                  <a:pt x="122148" y="171259"/>
                </a:lnTo>
                <a:lnTo>
                  <a:pt x="117500" y="173609"/>
                </a:lnTo>
                <a:lnTo>
                  <a:pt x="115125" y="178244"/>
                </a:lnTo>
                <a:lnTo>
                  <a:pt x="116471" y="183781"/>
                </a:lnTo>
                <a:lnTo>
                  <a:pt x="197446" y="305498"/>
                </a:lnTo>
                <a:lnTo>
                  <a:pt x="217068" y="324370"/>
                </a:lnTo>
                <a:lnTo>
                  <a:pt x="241744" y="332930"/>
                </a:lnTo>
                <a:lnTo>
                  <a:pt x="267766" y="330733"/>
                </a:lnTo>
                <a:lnTo>
                  <a:pt x="291452" y="317322"/>
                </a:lnTo>
                <a:lnTo>
                  <a:pt x="556221" y="78498"/>
                </a:lnTo>
                <a:lnTo>
                  <a:pt x="558965" y="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910" y="2629635"/>
            <a:ext cx="4994552" cy="685469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9885743" y="7039508"/>
            <a:ext cx="559435" cy="496570"/>
          </a:xfrm>
          <a:custGeom>
            <a:avLst/>
            <a:gdLst/>
            <a:ahLst/>
            <a:cxnLst/>
            <a:rect l="l" t="t" r="r" b="b"/>
            <a:pathLst>
              <a:path w="559434" h="496570">
                <a:moveTo>
                  <a:pt x="496201" y="248107"/>
                </a:moveTo>
                <a:lnTo>
                  <a:pt x="495490" y="229133"/>
                </a:lnTo>
                <a:lnTo>
                  <a:pt x="493382" y="210566"/>
                </a:lnTo>
                <a:lnTo>
                  <a:pt x="489927" y="192430"/>
                </a:lnTo>
                <a:lnTo>
                  <a:pt x="485178" y="174777"/>
                </a:lnTo>
                <a:lnTo>
                  <a:pt x="445668" y="210413"/>
                </a:lnTo>
                <a:lnTo>
                  <a:pt x="447205" y="219697"/>
                </a:lnTo>
                <a:lnTo>
                  <a:pt x="448297" y="229082"/>
                </a:lnTo>
                <a:lnTo>
                  <a:pt x="448970" y="238556"/>
                </a:lnTo>
                <a:lnTo>
                  <a:pt x="449186" y="248107"/>
                </a:lnTo>
                <a:lnTo>
                  <a:pt x="445325" y="287642"/>
                </a:lnTo>
                <a:lnTo>
                  <a:pt x="433984" y="325107"/>
                </a:lnTo>
                <a:lnTo>
                  <a:pt x="415518" y="359613"/>
                </a:lnTo>
                <a:lnTo>
                  <a:pt x="390283" y="390309"/>
                </a:lnTo>
                <a:lnTo>
                  <a:pt x="359600" y="415531"/>
                </a:lnTo>
                <a:lnTo>
                  <a:pt x="325094" y="433997"/>
                </a:lnTo>
                <a:lnTo>
                  <a:pt x="287629" y="445338"/>
                </a:lnTo>
                <a:lnTo>
                  <a:pt x="248094" y="449199"/>
                </a:lnTo>
                <a:lnTo>
                  <a:pt x="208559" y="445338"/>
                </a:lnTo>
                <a:lnTo>
                  <a:pt x="171094" y="433997"/>
                </a:lnTo>
                <a:lnTo>
                  <a:pt x="136588" y="415531"/>
                </a:lnTo>
                <a:lnTo>
                  <a:pt x="105892" y="390309"/>
                </a:lnTo>
                <a:lnTo>
                  <a:pt x="80670" y="359613"/>
                </a:lnTo>
                <a:lnTo>
                  <a:pt x="62204" y="325107"/>
                </a:lnTo>
                <a:lnTo>
                  <a:pt x="50863" y="287642"/>
                </a:lnTo>
                <a:lnTo>
                  <a:pt x="47002" y="248107"/>
                </a:lnTo>
                <a:lnTo>
                  <a:pt x="50863" y="208572"/>
                </a:lnTo>
                <a:lnTo>
                  <a:pt x="62204" y="171107"/>
                </a:lnTo>
                <a:lnTo>
                  <a:pt x="80670" y="136601"/>
                </a:lnTo>
                <a:lnTo>
                  <a:pt x="105892" y="105905"/>
                </a:lnTo>
                <a:lnTo>
                  <a:pt x="136588" y="80683"/>
                </a:lnTo>
                <a:lnTo>
                  <a:pt x="171094" y="62217"/>
                </a:lnTo>
                <a:lnTo>
                  <a:pt x="208559" y="50876"/>
                </a:lnTo>
                <a:lnTo>
                  <a:pt x="248094" y="47015"/>
                </a:lnTo>
                <a:lnTo>
                  <a:pt x="287629" y="50876"/>
                </a:lnTo>
                <a:lnTo>
                  <a:pt x="325094" y="62217"/>
                </a:lnTo>
                <a:lnTo>
                  <a:pt x="359600" y="80683"/>
                </a:lnTo>
                <a:lnTo>
                  <a:pt x="390283" y="105905"/>
                </a:lnTo>
                <a:lnTo>
                  <a:pt x="404202" y="121323"/>
                </a:lnTo>
                <a:lnTo>
                  <a:pt x="445147" y="97345"/>
                </a:lnTo>
                <a:lnTo>
                  <a:pt x="414959" y="64490"/>
                </a:lnTo>
                <a:lnTo>
                  <a:pt x="379336" y="37515"/>
                </a:lnTo>
                <a:lnTo>
                  <a:pt x="339102" y="17221"/>
                </a:lnTo>
                <a:lnTo>
                  <a:pt x="295084" y="4445"/>
                </a:lnTo>
                <a:lnTo>
                  <a:pt x="248094" y="0"/>
                </a:lnTo>
                <a:lnTo>
                  <a:pt x="198094" y="5041"/>
                </a:lnTo>
                <a:lnTo>
                  <a:pt x="151523" y="19507"/>
                </a:lnTo>
                <a:lnTo>
                  <a:pt x="109385" y="42379"/>
                </a:lnTo>
                <a:lnTo>
                  <a:pt x="72656" y="72669"/>
                </a:lnTo>
                <a:lnTo>
                  <a:pt x="42367" y="109385"/>
                </a:lnTo>
                <a:lnTo>
                  <a:pt x="19494" y="151536"/>
                </a:lnTo>
                <a:lnTo>
                  <a:pt x="5041" y="198107"/>
                </a:lnTo>
                <a:lnTo>
                  <a:pt x="0" y="248107"/>
                </a:lnTo>
                <a:lnTo>
                  <a:pt x="5041" y="298107"/>
                </a:lnTo>
                <a:lnTo>
                  <a:pt x="19494" y="344678"/>
                </a:lnTo>
                <a:lnTo>
                  <a:pt x="42367" y="386829"/>
                </a:lnTo>
                <a:lnTo>
                  <a:pt x="72656" y="423545"/>
                </a:lnTo>
                <a:lnTo>
                  <a:pt x="109385" y="453834"/>
                </a:lnTo>
                <a:lnTo>
                  <a:pt x="151523" y="476707"/>
                </a:lnTo>
                <a:lnTo>
                  <a:pt x="198094" y="491172"/>
                </a:lnTo>
                <a:lnTo>
                  <a:pt x="248094" y="496214"/>
                </a:lnTo>
                <a:lnTo>
                  <a:pt x="298094" y="491172"/>
                </a:lnTo>
                <a:lnTo>
                  <a:pt x="344678" y="476707"/>
                </a:lnTo>
                <a:lnTo>
                  <a:pt x="386816" y="453834"/>
                </a:lnTo>
                <a:lnTo>
                  <a:pt x="423532" y="423545"/>
                </a:lnTo>
                <a:lnTo>
                  <a:pt x="453834" y="386829"/>
                </a:lnTo>
                <a:lnTo>
                  <a:pt x="476707" y="344678"/>
                </a:lnTo>
                <a:lnTo>
                  <a:pt x="491159" y="298107"/>
                </a:lnTo>
                <a:lnTo>
                  <a:pt x="496201" y="248107"/>
                </a:lnTo>
                <a:close/>
              </a:path>
              <a:path w="559434" h="496570">
                <a:moveTo>
                  <a:pt x="558965" y="73050"/>
                </a:moveTo>
                <a:lnTo>
                  <a:pt x="557326" y="67754"/>
                </a:lnTo>
                <a:lnTo>
                  <a:pt x="552780" y="64604"/>
                </a:lnTo>
                <a:lnTo>
                  <a:pt x="546760" y="65557"/>
                </a:lnTo>
                <a:lnTo>
                  <a:pt x="271526" y="226733"/>
                </a:lnTo>
                <a:lnTo>
                  <a:pt x="255181" y="233426"/>
                </a:lnTo>
                <a:lnTo>
                  <a:pt x="237947" y="235280"/>
                </a:lnTo>
                <a:lnTo>
                  <a:pt x="220865" y="232346"/>
                </a:lnTo>
                <a:lnTo>
                  <a:pt x="204965" y="224650"/>
                </a:lnTo>
                <a:lnTo>
                  <a:pt x="127673" y="172631"/>
                </a:lnTo>
                <a:lnTo>
                  <a:pt x="122148" y="171272"/>
                </a:lnTo>
                <a:lnTo>
                  <a:pt x="117500" y="173609"/>
                </a:lnTo>
                <a:lnTo>
                  <a:pt x="115125" y="178257"/>
                </a:lnTo>
                <a:lnTo>
                  <a:pt x="116471" y="183781"/>
                </a:lnTo>
                <a:lnTo>
                  <a:pt x="197446" y="305511"/>
                </a:lnTo>
                <a:lnTo>
                  <a:pt x="217068" y="324370"/>
                </a:lnTo>
                <a:lnTo>
                  <a:pt x="241744" y="332930"/>
                </a:lnTo>
                <a:lnTo>
                  <a:pt x="267766" y="330733"/>
                </a:lnTo>
                <a:lnTo>
                  <a:pt x="291452" y="317322"/>
                </a:lnTo>
                <a:lnTo>
                  <a:pt x="556221" y="78498"/>
                </a:lnTo>
                <a:lnTo>
                  <a:pt x="558965" y="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85743" y="8424430"/>
            <a:ext cx="559435" cy="496570"/>
          </a:xfrm>
          <a:custGeom>
            <a:avLst/>
            <a:gdLst/>
            <a:ahLst/>
            <a:cxnLst/>
            <a:rect l="l" t="t" r="r" b="b"/>
            <a:pathLst>
              <a:path w="559434" h="496570">
                <a:moveTo>
                  <a:pt x="496201" y="248107"/>
                </a:moveTo>
                <a:lnTo>
                  <a:pt x="495490" y="229133"/>
                </a:lnTo>
                <a:lnTo>
                  <a:pt x="493382" y="210553"/>
                </a:lnTo>
                <a:lnTo>
                  <a:pt x="489927" y="192417"/>
                </a:lnTo>
                <a:lnTo>
                  <a:pt x="485178" y="174777"/>
                </a:lnTo>
                <a:lnTo>
                  <a:pt x="445668" y="210413"/>
                </a:lnTo>
                <a:lnTo>
                  <a:pt x="447205" y="219697"/>
                </a:lnTo>
                <a:lnTo>
                  <a:pt x="448297" y="229082"/>
                </a:lnTo>
                <a:lnTo>
                  <a:pt x="448970" y="238544"/>
                </a:lnTo>
                <a:lnTo>
                  <a:pt x="449186" y="248107"/>
                </a:lnTo>
                <a:lnTo>
                  <a:pt x="445325" y="287642"/>
                </a:lnTo>
                <a:lnTo>
                  <a:pt x="433984" y="325107"/>
                </a:lnTo>
                <a:lnTo>
                  <a:pt x="415518" y="359613"/>
                </a:lnTo>
                <a:lnTo>
                  <a:pt x="390283" y="390296"/>
                </a:lnTo>
                <a:lnTo>
                  <a:pt x="359600" y="415531"/>
                </a:lnTo>
                <a:lnTo>
                  <a:pt x="325094" y="433997"/>
                </a:lnTo>
                <a:lnTo>
                  <a:pt x="287629" y="445338"/>
                </a:lnTo>
                <a:lnTo>
                  <a:pt x="248094" y="449199"/>
                </a:lnTo>
                <a:lnTo>
                  <a:pt x="208559" y="445338"/>
                </a:lnTo>
                <a:lnTo>
                  <a:pt x="171094" y="433997"/>
                </a:lnTo>
                <a:lnTo>
                  <a:pt x="136588" y="415531"/>
                </a:lnTo>
                <a:lnTo>
                  <a:pt x="105892" y="390296"/>
                </a:lnTo>
                <a:lnTo>
                  <a:pt x="80670" y="359613"/>
                </a:lnTo>
                <a:lnTo>
                  <a:pt x="62204" y="325107"/>
                </a:lnTo>
                <a:lnTo>
                  <a:pt x="50863" y="287642"/>
                </a:lnTo>
                <a:lnTo>
                  <a:pt x="47002" y="248107"/>
                </a:lnTo>
                <a:lnTo>
                  <a:pt x="50863" y="208572"/>
                </a:lnTo>
                <a:lnTo>
                  <a:pt x="62204" y="171107"/>
                </a:lnTo>
                <a:lnTo>
                  <a:pt x="80670" y="136601"/>
                </a:lnTo>
                <a:lnTo>
                  <a:pt x="105892" y="105905"/>
                </a:lnTo>
                <a:lnTo>
                  <a:pt x="136588" y="80683"/>
                </a:lnTo>
                <a:lnTo>
                  <a:pt x="171094" y="62217"/>
                </a:lnTo>
                <a:lnTo>
                  <a:pt x="208559" y="50876"/>
                </a:lnTo>
                <a:lnTo>
                  <a:pt x="248094" y="47015"/>
                </a:lnTo>
                <a:lnTo>
                  <a:pt x="287629" y="50876"/>
                </a:lnTo>
                <a:lnTo>
                  <a:pt x="325094" y="62217"/>
                </a:lnTo>
                <a:lnTo>
                  <a:pt x="359600" y="80683"/>
                </a:lnTo>
                <a:lnTo>
                  <a:pt x="390283" y="105905"/>
                </a:lnTo>
                <a:lnTo>
                  <a:pt x="404202" y="121323"/>
                </a:lnTo>
                <a:lnTo>
                  <a:pt x="445147" y="97345"/>
                </a:lnTo>
                <a:lnTo>
                  <a:pt x="414959" y="64490"/>
                </a:lnTo>
                <a:lnTo>
                  <a:pt x="379336" y="37515"/>
                </a:lnTo>
                <a:lnTo>
                  <a:pt x="339102" y="17221"/>
                </a:lnTo>
                <a:lnTo>
                  <a:pt x="295084" y="4445"/>
                </a:lnTo>
                <a:lnTo>
                  <a:pt x="248094" y="0"/>
                </a:lnTo>
                <a:lnTo>
                  <a:pt x="198094" y="5041"/>
                </a:lnTo>
                <a:lnTo>
                  <a:pt x="151523" y="19494"/>
                </a:lnTo>
                <a:lnTo>
                  <a:pt x="109385" y="42367"/>
                </a:lnTo>
                <a:lnTo>
                  <a:pt x="72656" y="72669"/>
                </a:lnTo>
                <a:lnTo>
                  <a:pt x="42367" y="109385"/>
                </a:lnTo>
                <a:lnTo>
                  <a:pt x="19494" y="151536"/>
                </a:lnTo>
                <a:lnTo>
                  <a:pt x="5041" y="198107"/>
                </a:lnTo>
                <a:lnTo>
                  <a:pt x="0" y="248107"/>
                </a:lnTo>
                <a:lnTo>
                  <a:pt x="5041" y="298107"/>
                </a:lnTo>
                <a:lnTo>
                  <a:pt x="19494" y="344678"/>
                </a:lnTo>
                <a:lnTo>
                  <a:pt x="42367" y="386816"/>
                </a:lnTo>
                <a:lnTo>
                  <a:pt x="72656" y="423545"/>
                </a:lnTo>
                <a:lnTo>
                  <a:pt x="109385" y="453834"/>
                </a:lnTo>
                <a:lnTo>
                  <a:pt x="151523" y="476707"/>
                </a:lnTo>
                <a:lnTo>
                  <a:pt x="198094" y="491172"/>
                </a:lnTo>
                <a:lnTo>
                  <a:pt x="248094" y="496201"/>
                </a:lnTo>
                <a:lnTo>
                  <a:pt x="298094" y="491172"/>
                </a:lnTo>
                <a:lnTo>
                  <a:pt x="344678" y="476707"/>
                </a:lnTo>
                <a:lnTo>
                  <a:pt x="386816" y="453834"/>
                </a:lnTo>
                <a:lnTo>
                  <a:pt x="423532" y="423545"/>
                </a:lnTo>
                <a:lnTo>
                  <a:pt x="453834" y="386816"/>
                </a:lnTo>
                <a:lnTo>
                  <a:pt x="476707" y="344678"/>
                </a:lnTo>
                <a:lnTo>
                  <a:pt x="491159" y="298107"/>
                </a:lnTo>
                <a:lnTo>
                  <a:pt x="496201" y="248107"/>
                </a:lnTo>
                <a:close/>
              </a:path>
              <a:path w="559434" h="496570">
                <a:moveTo>
                  <a:pt x="558965" y="73050"/>
                </a:moveTo>
                <a:lnTo>
                  <a:pt x="557326" y="67754"/>
                </a:lnTo>
                <a:lnTo>
                  <a:pt x="552780" y="64604"/>
                </a:lnTo>
                <a:lnTo>
                  <a:pt x="546760" y="65557"/>
                </a:lnTo>
                <a:lnTo>
                  <a:pt x="271526" y="226733"/>
                </a:lnTo>
                <a:lnTo>
                  <a:pt x="255181" y="233413"/>
                </a:lnTo>
                <a:lnTo>
                  <a:pt x="237947" y="235280"/>
                </a:lnTo>
                <a:lnTo>
                  <a:pt x="220865" y="232346"/>
                </a:lnTo>
                <a:lnTo>
                  <a:pt x="204965" y="224650"/>
                </a:lnTo>
                <a:lnTo>
                  <a:pt x="127673" y="172631"/>
                </a:lnTo>
                <a:lnTo>
                  <a:pt x="122148" y="171259"/>
                </a:lnTo>
                <a:lnTo>
                  <a:pt x="117500" y="173609"/>
                </a:lnTo>
                <a:lnTo>
                  <a:pt x="115125" y="178244"/>
                </a:lnTo>
                <a:lnTo>
                  <a:pt x="116471" y="183781"/>
                </a:lnTo>
                <a:lnTo>
                  <a:pt x="197446" y="305498"/>
                </a:lnTo>
                <a:lnTo>
                  <a:pt x="217068" y="324370"/>
                </a:lnTo>
                <a:lnTo>
                  <a:pt x="241744" y="332930"/>
                </a:lnTo>
                <a:lnTo>
                  <a:pt x="267766" y="330733"/>
                </a:lnTo>
                <a:lnTo>
                  <a:pt x="291452" y="317322"/>
                </a:lnTo>
                <a:lnTo>
                  <a:pt x="556221" y="78498"/>
                </a:lnTo>
                <a:lnTo>
                  <a:pt x="558965" y="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44475" y="843722"/>
            <a:ext cx="1766697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155" dirty="0"/>
              <a:t>Pavimentação,</a:t>
            </a:r>
            <a:r>
              <a:rPr sz="4900" spc="-375" dirty="0"/>
              <a:t> </a:t>
            </a:r>
            <a:r>
              <a:rPr sz="4900" spc="155" dirty="0"/>
              <a:t>recapeamento,</a:t>
            </a:r>
            <a:r>
              <a:rPr sz="4900" spc="-375" dirty="0"/>
              <a:t> </a:t>
            </a:r>
            <a:r>
              <a:rPr sz="4900" spc="125" dirty="0"/>
              <a:t>drenagens,</a:t>
            </a:r>
            <a:r>
              <a:rPr sz="4900" spc="-370" dirty="0"/>
              <a:t> </a:t>
            </a:r>
            <a:r>
              <a:rPr sz="4900" spc="70" dirty="0"/>
              <a:t>pontes,</a:t>
            </a:r>
            <a:r>
              <a:rPr sz="4900" spc="-375" dirty="0"/>
              <a:t> </a:t>
            </a:r>
            <a:r>
              <a:rPr sz="4900" spc="30" dirty="0"/>
              <a:t>etc.</a:t>
            </a:r>
            <a:endParaRPr sz="4900"/>
          </a:p>
        </p:txBody>
      </p:sp>
      <p:sp>
        <p:nvSpPr>
          <p:cNvPr id="19" name="object 19"/>
          <p:cNvSpPr txBox="1"/>
          <p:nvPr/>
        </p:nvSpPr>
        <p:spPr>
          <a:xfrm>
            <a:off x="10897087" y="2310041"/>
            <a:ext cx="6245860" cy="75774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150" spc="-10" dirty="0">
                <a:solidFill>
                  <a:srgbClr val="D5801B"/>
                </a:solidFill>
                <a:latin typeface="Lucida Sans Unicode"/>
                <a:cs typeface="Lucida Sans Unicode"/>
              </a:rPr>
              <a:t>ESTUDOS</a:t>
            </a:r>
            <a:endParaRPr sz="2150">
              <a:latin typeface="Lucida Sans Unicode"/>
              <a:cs typeface="Lucida Sans Unicode"/>
            </a:endParaRPr>
          </a:p>
          <a:p>
            <a:pPr marL="12700" marR="1055370">
              <a:lnSpc>
                <a:spcPts val="2630"/>
              </a:lnSpc>
              <a:spcBef>
                <a:spcPts val="10"/>
              </a:spcBef>
            </a:pP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Apresentar</a:t>
            </a:r>
            <a:r>
              <a:rPr sz="1900" spc="1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os</a:t>
            </a:r>
            <a:r>
              <a:rPr sz="1900" spc="1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estudos</a:t>
            </a:r>
            <a:r>
              <a:rPr sz="1900" spc="1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preliminares</a:t>
            </a:r>
            <a:r>
              <a:rPr sz="1900" spc="1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5" dirty="0">
                <a:solidFill>
                  <a:srgbClr val="292828"/>
                </a:solidFill>
                <a:latin typeface="Lucida Sans Unicode"/>
                <a:cs typeface="Lucida Sans Unicode"/>
              </a:rPr>
              <a:t>para elaboração</a:t>
            </a:r>
            <a:r>
              <a:rPr sz="1900" spc="-5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dos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20" dirty="0">
                <a:solidFill>
                  <a:srgbClr val="292828"/>
                </a:solidFill>
                <a:latin typeface="Lucida Sans Unicode"/>
                <a:cs typeface="Lucida Sans Unicode"/>
              </a:rPr>
              <a:t>projetos,</a:t>
            </a:r>
            <a:r>
              <a:rPr sz="1900" spc="-5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como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topografia,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batimetria,</a:t>
            </a:r>
            <a:r>
              <a:rPr sz="1900" spc="2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sondagem,</a:t>
            </a:r>
            <a:r>
              <a:rPr sz="1900" spc="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hidrologia</a:t>
            </a:r>
            <a:r>
              <a:rPr sz="1900" spc="2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e</a:t>
            </a:r>
            <a:r>
              <a:rPr sz="1900" spc="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20" dirty="0">
                <a:solidFill>
                  <a:srgbClr val="292828"/>
                </a:solidFill>
                <a:latin typeface="Lucida Sans Unicode"/>
                <a:cs typeface="Lucida Sans Unicode"/>
              </a:rPr>
              <a:t>etc.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150" spc="40" dirty="0">
                <a:solidFill>
                  <a:srgbClr val="D5801B"/>
                </a:solidFill>
                <a:latin typeface="Lucida Sans Unicode"/>
                <a:cs typeface="Lucida Sans Unicode"/>
              </a:rPr>
              <a:t>PROJETOS</a:t>
            </a:r>
            <a:endParaRPr sz="2150">
              <a:latin typeface="Lucida Sans Unicode"/>
              <a:cs typeface="Lucida Sans Unicode"/>
            </a:endParaRPr>
          </a:p>
          <a:p>
            <a:pPr marL="12700" marR="786765">
              <a:lnSpc>
                <a:spcPct val="115100"/>
              </a:lnSpc>
              <a:spcBef>
                <a:spcPts val="55"/>
              </a:spcBef>
            </a:pP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Apresentar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projetos</a:t>
            </a: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executivos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e</a:t>
            </a:r>
            <a:r>
              <a:rPr sz="1900" spc="5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detalhados, </a:t>
            </a:r>
            <a:r>
              <a:rPr sz="1900" spc="75" dirty="0">
                <a:solidFill>
                  <a:srgbClr val="292828"/>
                </a:solidFill>
                <a:latin typeface="Lucida Sans Unicode"/>
                <a:cs typeface="Lucida Sans Unicode"/>
              </a:rPr>
              <a:t>devidamente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80" dirty="0">
                <a:solidFill>
                  <a:srgbClr val="292828"/>
                </a:solidFill>
                <a:latin typeface="Lucida Sans Unicode"/>
                <a:cs typeface="Lucida Sans Unicode"/>
              </a:rPr>
              <a:t>cotados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e</a:t>
            </a:r>
            <a:r>
              <a:rPr sz="1900" spc="-8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35" dirty="0">
                <a:solidFill>
                  <a:srgbClr val="292828"/>
                </a:solidFill>
                <a:latin typeface="Lucida Sans Unicode"/>
                <a:cs typeface="Lucida Sans Unicode"/>
              </a:rPr>
              <a:t>em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10" dirty="0">
                <a:solidFill>
                  <a:srgbClr val="292828"/>
                </a:solidFill>
                <a:latin typeface="Lucida Sans Unicode"/>
                <a:cs typeface="Lucida Sans Unicode"/>
              </a:rPr>
              <a:t>escala</a:t>
            </a:r>
            <a:r>
              <a:rPr sz="1900" spc="-8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correta.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150" spc="-25" dirty="0">
                <a:solidFill>
                  <a:srgbClr val="D5801B"/>
                </a:solidFill>
                <a:latin typeface="Lucida Sans Unicode"/>
                <a:cs typeface="Lucida Sans Unicode"/>
              </a:rPr>
              <a:t>PMF</a:t>
            </a:r>
            <a:endParaRPr sz="2150">
              <a:latin typeface="Lucida Sans Unicode"/>
              <a:cs typeface="Lucida Sans Unicode"/>
            </a:endParaRPr>
          </a:p>
          <a:p>
            <a:pPr marL="12700" marR="226060">
              <a:lnSpc>
                <a:spcPct val="115100"/>
              </a:lnSpc>
              <a:spcBef>
                <a:spcPts val="45"/>
              </a:spcBef>
            </a:pPr>
            <a:r>
              <a:rPr sz="1900" spc="75" dirty="0">
                <a:solidFill>
                  <a:srgbClr val="292828"/>
                </a:solidFill>
                <a:latin typeface="Lucida Sans Unicode"/>
                <a:cs typeface="Lucida Sans Unicode"/>
              </a:rPr>
              <a:t>Segov</a:t>
            </a:r>
            <a:r>
              <a:rPr sz="1900" spc="-9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0" dirty="0">
                <a:solidFill>
                  <a:srgbClr val="292828"/>
                </a:solidFill>
                <a:latin typeface="Lucida Sans Unicode"/>
                <a:cs typeface="Lucida Sans Unicode"/>
              </a:rPr>
              <a:t>não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85" dirty="0">
                <a:solidFill>
                  <a:srgbClr val="292828"/>
                </a:solidFill>
                <a:latin typeface="Lucida Sans Unicode"/>
                <a:cs typeface="Lucida Sans Unicode"/>
              </a:rPr>
              <a:t>atende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80" dirty="0">
                <a:solidFill>
                  <a:srgbClr val="292828"/>
                </a:solidFill>
                <a:latin typeface="Lucida Sans Unicode"/>
                <a:cs typeface="Lucida Sans Unicode"/>
              </a:rPr>
              <a:t>pavimentação/recapeamento </a:t>
            </a:r>
            <a:r>
              <a:rPr sz="1900" spc="135" dirty="0">
                <a:solidFill>
                  <a:srgbClr val="292828"/>
                </a:solidFill>
                <a:latin typeface="Lucida Sans Unicode"/>
                <a:cs typeface="Lucida Sans Unicode"/>
              </a:rPr>
              <a:t>em</a:t>
            </a:r>
            <a:r>
              <a:rPr sz="1900" spc="-9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25" dirty="0">
                <a:solidFill>
                  <a:srgbClr val="292828"/>
                </a:solidFill>
                <a:latin typeface="Lucida Sans Unicode"/>
                <a:cs typeface="Lucida Sans Unicode"/>
              </a:rPr>
              <a:t>PMF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150" spc="-20" dirty="0">
                <a:solidFill>
                  <a:srgbClr val="D5801B"/>
                </a:solidFill>
                <a:latin typeface="Lucida Sans Unicode"/>
                <a:cs typeface="Lucida Sans Unicode"/>
              </a:rPr>
              <a:t>DRENAGEM</a:t>
            </a:r>
            <a:r>
              <a:rPr sz="2150" spc="-125" dirty="0">
                <a:solidFill>
                  <a:srgbClr val="D5801B"/>
                </a:solidFill>
                <a:latin typeface="Lucida Sans Unicode"/>
                <a:cs typeface="Lucida Sans Unicode"/>
              </a:rPr>
              <a:t> </a:t>
            </a:r>
            <a:r>
              <a:rPr sz="2150" spc="-10" dirty="0">
                <a:solidFill>
                  <a:srgbClr val="D5801B"/>
                </a:solidFill>
                <a:latin typeface="Lucida Sans Unicode"/>
                <a:cs typeface="Lucida Sans Unicode"/>
              </a:rPr>
              <a:t>SUPERFICIAL</a:t>
            </a:r>
            <a:endParaRPr sz="2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Obrigatória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229" dirty="0">
                <a:solidFill>
                  <a:srgbClr val="292828"/>
                </a:solidFill>
                <a:latin typeface="Lucida Sans Unicode"/>
                <a:cs typeface="Lucida Sans Unicode"/>
              </a:rPr>
              <a:t>a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0" dirty="0">
                <a:solidFill>
                  <a:srgbClr val="292828"/>
                </a:solidFill>
                <a:latin typeface="Lucida Sans Unicode"/>
                <a:cs typeface="Lucida Sans Unicode"/>
              </a:rPr>
              <a:t>construção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de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sarjeta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14" dirty="0">
                <a:solidFill>
                  <a:srgbClr val="292828"/>
                </a:solidFill>
                <a:latin typeface="Lucida Sans Unicode"/>
                <a:cs typeface="Lucida Sans Unicode"/>
              </a:rPr>
              <a:t>para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0" dirty="0">
                <a:solidFill>
                  <a:srgbClr val="292828"/>
                </a:solidFill>
                <a:latin typeface="Lucida Sans Unicode"/>
                <a:cs typeface="Lucida Sans Unicode"/>
              </a:rPr>
              <a:t>execução</a:t>
            </a:r>
            <a:endParaRPr sz="1900">
              <a:latin typeface="Lucida Sans Unicode"/>
              <a:cs typeface="Lucida Sans Unicode"/>
            </a:endParaRPr>
          </a:p>
          <a:p>
            <a:pPr marL="12700" marR="129539">
              <a:lnSpc>
                <a:spcPct val="115100"/>
              </a:lnSpc>
            </a:pP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de</a:t>
            </a:r>
            <a:r>
              <a:rPr sz="1900" spc="-3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75" dirty="0">
                <a:solidFill>
                  <a:srgbClr val="292828"/>
                </a:solidFill>
                <a:latin typeface="Lucida Sans Unicode"/>
                <a:cs typeface="Lucida Sans Unicode"/>
              </a:rPr>
              <a:t>pavimentação/recapeamento,</a:t>
            </a:r>
            <a:r>
              <a:rPr sz="1900" spc="-3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0" dirty="0">
                <a:solidFill>
                  <a:srgbClr val="292828"/>
                </a:solidFill>
                <a:latin typeface="Lucida Sans Unicode"/>
                <a:cs typeface="Lucida Sans Unicode"/>
              </a:rPr>
              <a:t>já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o</a:t>
            </a:r>
            <a:r>
              <a:rPr sz="1900" spc="-3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meio-</a:t>
            </a:r>
            <a:r>
              <a:rPr sz="1900" spc="-40" dirty="0">
                <a:solidFill>
                  <a:srgbClr val="292828"/>
                </a:solidFill>
                <a:latin typeface="Lucida Sans Unicode"/>
                <a:cs typeface="Lucida Sans Unicode"/>
              </a:rPr>
              <a:t>fio</a:t>
            </a:r>
            <a:r>
              <a:rPr sz="1900" spc="-3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40" dirty="0">
                <a:solidFill>
                  <a:srgbClr val="292828"/>
                </a:solidFill>
                <a:latin typeface="Lucida Sans Unicode"/>
                <a:cs typeface="Lucida Sans Unicode"/>
              </a:rPr>
              <a:t>se </a:t>
            </a:r>
            <a:r>
              <a:rPr sz="1900" spc="114" dirty="0">
                <a:solidFill>
                  <a:srgbClr val="292828"/>
                </a:solidFill>
                <a:latin typeface="Lucida Sans Unicode"/>
                <a:cs typeface="Lucida Sans Unicode"/>
              </a:rPr>
              <a:t>caso</a:t>
            </a:r>
            <a:r>
              <a:rPr sz="1900" spc="-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0" dirty="0">
                <a:solidFill>
                  <a:srgbClr val="292828"/>
                </a:solidFill>
                <a:latin typeface="Lucida Sans Unicode"/>
                <a:cs typeface="Lucida Sans Unicode"/>
              </a:rPr>
              <a:t>não</a:t>
            </a:r>
            <a:r>
              <a:rPr sz="1900" spc="-60" dirty="0">
                <a:solidFill>
                  <a:srgbClr val="292828"/>
                </a:solidFill>
                <a:latin typeface="Lucida Sans Unicode"/>
                <a:cs typeface="Lucida Sans Unicode"/>
              </a:rPr>
              <a:t> existir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no</a:t>
            </a:r>
            <a:r>
              <a:rPr sz="1900" spc="-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local</a:t>
            </a:r>
            <a:r>
              <a:rPr sz="1900" spc="-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é</a:t>
            </a:r>
            <a:r>
              <a:rPr sz="1900" spc="-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obrigatório</a:t>
            </a:r>
            <a:r>
              <a:rPr sz="1900" spc="-6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229" dirty="0">
                <a:solidFill>
                  <a:srgbClr val="292828"/>
                </a:solidFill>
                <a:latin typeface="Lucida Sans Unicode"/>
                <a:cs typeface="Lucida Sans Unicode"/>
              </a:rPr>
              <a:t>a</a:t>
            </a:r>
            <a:r>
              <a:rPr sz="1900" spc="-5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0" dirty="0">
                <a:solidFill>
                  <a:srgbClr val="292828"/>
                </a:solidFill>
                <a:latin typeface="Lucida Sans Unicode"/>
                <a:cs typeface="Lucida Sans Unicode"/>
              </a:rPr>
              <a:t>execução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150" spc="-10" dirty="0">
                <a:solidFill>
                  <a:srgbClr val="D5801B"/>
                </a:solidFill>
                <a:latin typeface="Lucida Sans Unicode"/>
                <a:cs typeface="Lucida Sans Unicode"/>
              </a:rPr>
              <a:t>INFRAESTRUTURA</a:t>
            </a:r>
            <a:endParaRPr sz="2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900" spc="100" dirty="0">
                <a:solidFill>
                  <a:srgbClr val="292828"/>
                </a:solidFill>
                <a:latin typeface="Lucida Sans Unicode"/>
                <a:cs typeface="Lucida Sans Unicode"/>
              </a:rPr>
              <a:t>Para</a:t>
            </a:r>
            <a:r>
              <a:rPr sz="1900" spc="-8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pavimentação/recapeamento</a:t>
            </a:r>
            <a:r>
              <a:rPr sz="1900" spc="-8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35" dirty="0">
                <a:solidFill>
                  <a:srgbClr val="292828"/>
                </a:solidFill>
                <a:latin typeface="Lucida Sans Unicode"/>
                <a:cs typeface="Lucida Sans Unicode"/>
              </a:rPr>
              <a:t>em</a:t>
            </a:r>
            <a:r>
              <a:rPr sz="1900" spc="-8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20" dirty="0">
                <a:solidFill>
                  <a:srgbClr val="292828"/>
                </a:solidFill>
                <a:latin typeface="Lucida Sans Unicode"/>
                <a:cs typeface="Lucida Sans Unicode"/>
              </a:rPr>
              <a:t>zona</a:t>
            </a:r>
            <a:endParaRPr sz="1900">
              <a:latin typeface="Lucida Sans Unicode"/>
              <a:cs typeface="Lucida Sans Unicode"/>
            </a:endParaRPr>
          </a:p>
          <a:p>
            <a:pPr marL="12700" marR="347980">
              <a:lnSpc>
                <a:spcPct val="115100"/>
              </a:lnSpc>
            </a:pPr>
            <a:r>
              <a:rPr sz="1900" spc="85" dirty="0">
                <a:solidFill>
                  <a:srgbClr val="292828"/>
                </a:solidFill>
                <a:latin typeface="Lucida Sans Unicode"/>
                <a:cs typeface="Lucida Sans Unicode"/>
              </a:rPr>
              <a:t>urbana</a:t>
            </a:r>
            <a:r>
              <a:rPr sz="1900" spc="1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é</a:t>
            </a:r>
            <a:r>
              <a:rPr sz="1900" spc="2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obrigatória</a:t>
            </a:r>
            <a:r>
              <a:rPr sz="1900" spc="1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229" dirty="0">
                <a:solidFill>
                  <a:srgbClr val="292828"/>
                </a:solidFill>
                <a:latin typeface="Lucida Sans Unicode"/>
                <a:cs typeface="Lucida Sans Unicode"/>
              </a:rPr>
              <a:t>a</a:t>
            </a:r>
            <a:r>
              <a:rPr sz="1900" spc="2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existência</a:t>
            </a:r>
            <a:r>
              <a:rPr sz="1900" spc="2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65" dirty="0">
                <a:solidFill>
                  <a:srgbClr val="292828"/>
                </a:solidFill>
                <a:latin typeface="Lucida Sans Unicode"/>
                <a:cs typeface="Lucida Sans Unicode"/>
              </a:rPr>
              <a:t>de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infraestruturas</a:t>
            </a:r>
            <a:r>
              <a:rPr sz="1900" spc="-5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5" dirty="0">
                <a:solidFill>
                  <a:srgbClr val="292828"/>
                </a:solidFill>
                <a:latin typeface="Lucida Sans Unicode"/>
                <a:cs typeface="Lucida Sans Unicode"/>
              </a:rPr>
              <a:t>básicas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5" dirty="0">
                <a:solidFill>
                  <a:srgbClr val="292828"/>
                </a:solidFill>
                <a:latin typeface="Lucida Sans Unicode"/>
                <a:cs typeface="Lucida Sans Unicode"/>
              </a:rPr>
              <a:t>nas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50" dirty="0">
                <a:solidFill>
                  <a:srgbClr val="292828"/>
                </a:solidFill>
                <a:latin typeface="Lucida Sans Unicode"/>
                <a:cs typeface="Lucida Sans Unicode"/>
              </a:rPr>
              <a:t>ruas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75" dirty="0">
                <a:solidFill>
                  <a:srgbClr val="292828"/>
                </a:solidFill>
                <a:latin typeface="Lucida Sans Unicode"/>
                <a:cs typeface="Lucida Sans Unicode"/>
              </a:rPr>
              <a:t>(redes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90" dirty="0">
                <a:solidFill>
                  <a:srgbClr val="292828"/>
                </a:solidFill>
                <a:latin typeface="Lucida Sans Unicode"/>
                <a:cs typeface="Lucida Sans Unicode"/>
              </a:rPr>
              <a:t>de</a:t>
            </a:r>
            <a:r>
              <a:rPr sz="1900" spc="-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45" dirty="0">
                <a:solidFill>
                  <a:srgbClr val="292828"/>
                </a:solidFill>
                <a:latin typeface="Lucida Sans Unicode"/>
                <a:cs typeface="Lucida Sans Unicode"/>
              </a:rPr>
              <a:t>água, </a:t>
            </a:r>
            <a:r>
              <a:rPr sz="1900" dirty="0">
                <a:solidFill>
                  <a:srgbClr val="292828"/>
                </a:solidFill>
                <a:latin typeface="Lucida Sans Unicode"/>
                <a:cs typeface="Lucida Sans Unicode"/>
              </a:rPr>
              <a:t>esgoto</a:t>
            </a:r>
            <a:r>
              <a:rPr sz="1900" spc="40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292828"/>
                </a:solidFill>
                <a:latin typeface="Lucida Sans Unicode"/>
                <a:cs typeface="Lucida Sans Unicode"/>
              </a:rPr>
              <a:t>e</a:t>
            </a:r>
            <a:r>
              <a:rPr sz="1900" spc="45" dirty="0">
                <a:solidFill>
                  <a:srgbClr val="29282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292828"/>
                </a:solidFill>
                <a:latin typeface="Lucida Sans Unicode"/>
                <a:cs typeface="Lucida Sans Unicode"/>
              </a:rPr>
              <a:t>elétrica).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33842"/>
            <a:ext cx="18288000" cy="6353175"/>
            <a:chOff x="0" y="3933842"/>
            <a:chExt cx="18288000" cy="6353175"/>
          </a:xfrm>
        </p:grpSpPr>
        <p:sp>
          <p:nvSpPr>
            <p:cNvPr id="3" name="object 3"/>
            <p:cNvSpPr/>
            <p:nvPr/>
          </p:nvSpPr>
          <p:spPr>
            <a:xfrm>
              <a:off x="0" y="5322552"/>
              <a:ext cx="18288000" cy="4965065"/>
            </a:xfrm>
            <a:custGeom>
              <a:avLst/>
              <a:gdLst/>
              <a:ahLst/>
              <a:cxnLst/>
              <a:rect l="l" t="t" r="r" b="b"/>
              <a:pathLst>
                <a:path w="18288000" h="4965065">
                  <a:moveTo>
                    <a:pt x="18287999" y="4964447"/>
                  </a:moveTo>
                  <a:lnTo>
                    <a:pt x="0" y="4964447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496444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506" y="3933842"/>
              <a:ext cx="2411383" cy="24113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79593" y="3933849"/>
              <a:ext cx="10605135" cy="2411730"/>
            </a:xfrm>
            <a:custGeom>
              <a:avLst/>
              <a:gdLst/>
              <a:ahLst/>
              <a:cxnLst/>
              <a:rect l="l" t="t" r="r" b="b"/>
              <a:pathLst>
                <a:path w="10605134" h="2411729">
                  <a:moveTo>
                    <a:pt x="2411387" y="1205687"/>
                  </a:moveTo>
                  <a:lnTo>
                    <a:pt x="2410434" y="1157198"/>
                  </a:lnTo>
                  <a:lnTo>
                    <a:pt x="2407589" y="1109192"/>
                  </a:lnTo>
                  <a:lnTo>
                    <a:pt x="2402878" y="1061707"/>
                  </a:lnTo>
                  <a:lnTo>
                    <a:pt x="2396363" y="1014780"/>
                  </a:lnTo>
                  <a:lnTo>
                    <a:pt x="2388057" y="968451"/>
                  </a:lnTo>
                  <a:lnTo>
                    <a:pt x="2377998" y="922743"/>
                  </a:lnTo>
                  <a:lnTo>
                    <a:pt x="2366238" y="877709"/>
                  </a:lnTo>
                  <a:lnTo>
                    <a:pt x="2352802" y="833374"/>
                  </a:lnTo>
                  <a:lnTo>
                    <a:pt x="2337727" y="789787"/>
                  </a:lnTo>
                  <a:lnTo>
                    <a:pt x="2321052" y="746963"/>
                  </a:lnTo>
                  <a:lnTo>
                    <a:pt x="2302814" y="704951"/>
                  </a:lnTo>
                  <a:lnTo>
                    <a:pt x="2283041" y="663790"/>
                  </a:lnTo>
                  <a:lnTo>
                    <a:pt x="2261768" y="623506"/>
                  </a:lnTo>
                  <a:lnTo>
                    <a:pt x="2239035" y="584136"/>
                  </a:lnTo>
                  <a:lnTo>
                    <a:pt x="2214892" y="545731"/>
                  </a:lnTo>
                  <a:lnTo>
                    <a:pt x="2189353" y="508304"/>
                  </a:lnTo>
                  <a:lnTo>
                    <a:pt x="2162467" y="471919"/>
                  </a:lnTo>
                  <a:lnTo>
                    <a:pt x="2134273" y="436587"/>
                  </a:lnTo>
                  <a:lnTo>
                    <a:pt x="2104783" y="402348"/>
                  </a:lnTo>
                  <a:lnTo>
                    <a:pt x="2074062" y="369252"/>
                  </a:lnTo>
                  <a:lnTo>
                    <a:pt x="2042134" y="337324"/>
                  </a:lnTo>
                  <a:lnTo>
                    <a:pt x="2009038" y="306603"/>
                  </a:lnTo>
                  <a:lnTo>
                    <a:pt x="1974811" y="277126"/>
                  </a:lnTo>
                  <a:lnTo>
                    <a:pt x="1939480" y="248920"/>
                  </a:lnTo>
                  <a:lnTo>
                    <a:pt x="1903082" y="222034"/>
                  </a:lnTo>
                  <a:lnTo>
                    <a:pt x="1865655" y="196494"/>
                  </a:lnTo>
                  <a:lnTo>
                    <a:pt x="1827250" y="172351"/>
                  </a:lnTo>
                  <a:lnTo>
                    <a:pt x="1787880" y="149618"/>
                  </a:lnTo>
                  <a:lnTo>
                    <a:pt x="1747608" y="128346"/>
                  </a:lnTo>
                  <a:lnTo>
                    <a:pt x="1706435" y="108572"/>
                  </a:lnTo>
                  <a:lnTo>
                    <a:pt x="1664423" y="90335"/>
                  </a:lnTo>
                  <a:lnTo>
                    <a:pt x="1621599" y="73660"/>
                  </a:lnTo>
                  <a:lnTo>
                    <a:pt x="1578013" y="58585"/>
                  </a:lnTo>
                  <a:lnTo>
                    <a:pt x="1533677" y="45148"/>
                  </a:lnTo>
                  <a:lnTo>
                    <a:pt x="1488643" y="33388"/>
                  </a:lnTo>
                  <a:lnTo>
                    <a:pt x="1442935" y="23329"/>
                  </a:lnTo>
                  <a:lnTo>
                    <a:pt x="1396606" y="15024"/>
                  </a:lnTo>
                  <a:lnTo>
                    <a:pt x="1349679" y="8509"/>
                  </a:lnTo>
                  <a:lnTo>
                    <a:pt x="1302194" y="3810"/>
                  </a:lnTo>
                  <a:lnTo>
                    <a:pt x="1254188" y="952"/>
                  </a:lnTo>
                  <a:lnTo>
                    <a:pt x="1205699" y="0"/>
                  </a:lnTo>
                  <a:lnTo>
                    <a:pt x="1157211" y="952"/>
                  </a:lnTo>
                  <a:lnTo>
                    <a:pt x="1109192" y="3810"/>
                  </a:lnTo>
                  <a:lnTo>
                    <a:pt x="1061720" y="8509"/>
                  </a:lnTo>
                  <a:lnTo>
                    <a:pt x="1014793" y="15024"/>
                  </a:lnTo>
                  <a:lnTo>
                    <a:pt x="968451" y="23329"/>
                  </a:lnTo>
                  <a:lnTo>
                    <a:pt x="922756" y="33388"/>
                  </a:lnTo>
                  <a:lnTo>
                    <a:pt x="877722" y="45148"/>
                  </a:lnTo>
                  <a:lnTo>
                    <a:pt x="833386" y="58585"/>
                  </a:lnTo>
                  <a:lnTo>
                    <a:pt x="789787" y="73660"/>
                  </a:lnTo>
                  <a:lnTo>
                    <a:pt x="746963" y="90335"/>
                  </a:lnTo>
                  <a:lnTo>
                    <a:pt x="704951" y="108572"/>
                  </a:lnTo>
                  <a:lnTo>
                    <a:pt x="663790" y="128346"/>
                  </a:lnTo>
                  <a:lnTo>
                    <a:pt x="623506" y="149618"/>
                  </a:lnTo>
                  <a:lnTo>
                    <a:pt x="584149" y="172351"/>
                  </a:lnTo>
                  <a:lnTo>
                    <a:pt x="545731" y="196494"/>
                  </a:lnTo>
                  <a:lnTo>
                    <a:pt x="508317" y="222034"/>
                  </a:lnTo>
                  <a:lnTo>
                    <a:pt x="471919" y="248920"/>
                  </a:lnTo>
                  <a:lnTo>
                    <a:pt x="436587" y="277126"/>
                  </a:lnTo>
                  <a:lnTo>
                    <a:pt x="402361" y="306603"/>
                  </a:lnTo>
                  <a:lnTo>
                    <a:pt x="369252" y="337324"/>
                  </a:lnTo>
                  <a:lnTo>
                    <a:pt x="337324" y="369252"/>
                  </a:lnTo>
                  <a:lnTo>
                    <a:pt x="306603" y="402348"/>
                  </a:lnTo>
                  <a:lnTo>
                    <a:pt x="277126" y="436587"/>
                  </a:lnTo>
                  <a:lnTo>
                    <a:pt x="248920" y="471919"/>
                  </a:lnTo>
                  <a:lnTo>
                    <a:pt x="222034" y="508304"/>
                  </a:lnTo>
                  <a:lnTo>
                    <a:pt x="196507" y="545731"/>
                  </a:lnTo>
                  <a:lnTo>
                    <a:pt x="172351" y="584136"/>
                  </a:lnTo>
                  <a:lnTo>
                    <a:pt x="149631" y="623506"/>
                  </a:lnTo>
                  <a:lnTo>
                    <a:pt x="128358" y="663790"/>
                  </a:lnTo>
                  <a:lnTo>
                    <a:pt x="108585" y="704951"/>
                  </a:lnTo>
                  <a:lnTo>
                    <a:pt x="90335" y="746963"/>
                  </a:lnTo>
                  <a:lnTo>
                    <a:pt x="73660" y="789787"/>
                  </a:lnTo>
                  <a:lnTo>
                    <a:pt x="58585" y="833374"/>
                  </a:lnTo>
                  <a:lnTo>
                    <a:pt x="45148" y="877709"/>
                  </a:lnTo>
                  <a:lnTo>
                    <a:pt x="33388" y="922743"/>
                  </a:lnTo>
                  <a:lnTo>
                    <a:pt x="23342" y="968451"/>
                  </a:lnTo>
                  <a:lnTo>
                    <a:pt x="15036" y="1014780"/>
                  </a:lnTo>
                  <a:lnTo>
                    <a:pt x="8509" y="1061707"/>
                  </a:lnTo>
                  <a:lnTo>
                    <a:pt x="3810" y="1109192"/>
                  </a:lnTo>
                  <a:lnTo>
                    <a:pt x="965" y="1157198"/>
                  </a:lnTo>
                  <a:lnTo>
                    <a:pt x="0" y="1205687"/>
                  </a:lnTo>
                  <a:lnTo>
                    <a:pt x="965" y="1254188"/>
                  </a:lnTo>
                  <a:lnTo>
                    <a:pt x="3810" y="1302194"/>
                  </a:lnTo>
                  <a:lnTo>
                    <a:pt x="8509" y="1349679"/>
                  </a:lnTo>
                  <a:lnTo>
                    <a:pt x="15036" y="1396593"/>
                  </a:lnTo>
                  <a:lnTo>
                    <a:pt x="23342" y="1442935"/>
                  </a:lnTo>
                  <a:lnTo>
                    <a:pt x="33388" y="1488630"/>
                  </a:lnTo>
                  <a:lnTo>
                    <a:pt x="45148" y="1533664"/>
                  </a:lnTo>
                  <a:lnTo>
                    <a:pt x="58585" y="1578000"/>
                  </a:lnTo>
                  <a:lnTo>
                    <a:pt x="73660" y="1621599"/>
                  </a:lnTo>
                  <a:lnTo>
                    <a:pt x="90335" y="1664423"/>
                  </a:lnTo>
                  <a:lnTo>
                    <a:pt x="108585" y="1706435"/>
                  </a:lnTo>
                  <a:lnTo>
                    <a:pt x="128358" y="1747596"/>
                  </a:lnTo>
                  <a:lnTo>
                    <a:pt x="149631" y="1787880"/>
                  </a:lnTo>
                  <a:lnTo>
                    <a:pt x="172351" y="1827237"/>
                  </a:lnTo>
                  <a:lnTo>
                    <a:pt x="196507" y="1865655"/>
                  </a:lnTo>
                  <a:lnTo>
                    <a:pt x="222034" y="1903069"/>
                  </a:lnTo>
                  <a:lnTo>
                    <a:pt x="248920" y="1939467"/>
                  </a:lnTo>
                  <a:lnTo>
                    <a:pt x="277126" y="1974799"/>
                  </a:lnTo>
                  <a:lnTo>
                    <a:pt x="306603" y="2009038"/>
                  </a:lnTo>
                  <a:lnTo>
                    <a:pt x="337324" y="2042134"/>
                  </a:lnTo>
                  <a:lnTo>
                    <a:pt x="369252" y="2074062"/>
                  </a:lnTo>
                  <a:lnTo>
                    <a:pt x="402361" y="2104783"/>
                  </a:lnTo>
                  <a:lnTo>
                    <a:pt x="436587" y="2134260"/>
                  </a:lnTo>
                  <a:lnTo>
                    <a:pt x="471919" y="2162467"/>
                  </a:lnTo>
                  <a:lnTo>
                    <a:pt x="508317" y="2189353"/>
                  </a:lnTo>
                  <a:lnTo>
                    <a:pt x="545731" y="2214880"/>
                  </a:lnTo>
                  <a:lnTo>
                    <a:pt x="584149" y="2239035"/>
                  </a:lnTo>
                  <a:lnTo>
                    <a:pt x="623506" y="2261768"/>
                  </a:lnTo>
                  <a:lnTo>
                    <a:pt x="663790" y="2283028"/>
                  </a:lnTo>
                  <a:lnTo>
                    <a:pt x="704951" y="2302802"/>
                  </a:lnTo>
                  <a:lnTo>
                    <a:pt x="746963" y="2321052"/>
                  </a:lnTo>
                  <a:lnTo>
                    <a:pt x="789787" y="2337727"/>
                  </a:lnTo>
                  <a:lnTo>
                    <a:pt x="833386" y="2352802"/>
                  </a:lnTo>
                  <a:lnTo>
                    <a:pt x="877722" y="2366238"/>
                  </a:lnTo>
                  <a:lnTo>
                    <a:pt x="922756" y="2377998"/>
                  </a:lnTo>
                  <a:lnTo>
                    <a:pt x="968451" y="2388044"/>
                  </a:lnTo>
                  <a:lnTo>
                    <a:pt x="1014793" y="2396350"/>
                  </a:lnTo>
                  <a:lnTo>
                    <a:pt x="1061720" y="2402878"/>
                  </a:lnTo>
                  <a:lnTo>
                    <a:pt x="1109192" y="2407577"/>
                  </a:lnTo>
                  <a:lnTo>
                    <a:pt x="1157211" y="2410422"/>
                  </a:lnTo>
                  <a:lnTo>
                    <a:pt x="1205699" y="2411387"/>
                  </a:lnTo>
                  <a:lnTo>
                    <a:pt x="1254188" y="2410422"/>
                  </a:lnTo>
                  <a:lnTo>
                    <a:pt x="1302194" y="2407577"/>
                  </a:lnTo>
                  <a:lnTo>
                    <a:pt x="1349679" y="2402878"/>
                  </a:lnTo>
                  <a:lnTo>
                    <a:pt x="1396606" y="2396350"/>
                  </a:lnTo>
                  <a:lnTo>
                    <a:pt x="1442935" y="2388044"/>
                  </a:lnTo>
                  <a:lnTo>
                    <a:pt x="1488643" y="2377998"/>
                  </a:lnTo>
                  <a:lnTo>
                    <a:pt x="1533677" y="2366238"/>
                  </a:lnTo>
                  <a:lnTo>
                    <a:pt x="1578013" y="2352802"/>
                  </a:lnTo>
                  <a:lnTo>
                    <a:pt x="1621599" y="2337727"/>
                  </a:lnTo>
                  <a:lnTo>
                    <a:pt x="1664423" y="2321052"/>
                  </a:lnTo>
                  <a:lnTo>
                    <a:pt x="1706435" y="2302802"/>
                  </a:lnTo>
                  <a:lnTo>
                    <a:pt x="1747608" y="2283028"/>
                  </a:lnTo>
                  <a:lnTo>
                    <a:pt x="1787880" y="2261768"/>
                  </a:lnTo>
                  <a:lnTo>
                    <a:pt x="1827250" y="2239035"/>
                  </a:lnTo>
                  <a:lnTo>
                    <a:pt x="1865655" y="2214880"/>
                  </a:lnTo>
                  <a:lnTo>
                    <a:pt x="1903082" y="2189353"/>
                  </a:lnTo>
                  <a:lnTo>
                    <a:pt x="1939480" y="2162467"/>
                  </a:lnTo>
                  <a:lnTo>
                    <a:pt x="1974811" y="2134260"/>
                  </a:lnTo>
                  <a:lnTo>
                    <a:pt x="2009038" y="2104783"/>
                  </a:lnTo>
                  <a:lnTo>
                    <a:pt x="2042134" y="2074062"/>
                  </a:lnTo>
                  <a:lnTo>
                    <a:pt x="2074062" y="2042134"/>
                  </a:lnTo>
                  <a:lnTo>
                    <a:pt x="2104783" y="2009038"/>
                  </a:lnTo>
                  <a:lnTo>
                    <a:pt x="2134273" y="1974799"/>
                  </a:lnTo>
                  <a:lnTo>
                    <a:pt x="2162467" y="1939467"/>
                  </a:lnTo>
                  <a:lnTo>
                    <a:pt x="2189353" y="1903069"/>
                  </a:lnTo>
                  <a:lnTo>
                    <a:pt x="2214892" y="1865655"/>
                  </a:lnTo>
                  <a:lnTo>
                    <a:pt x="2239035" y="1827237"/>
                  </a:lnTo>
                  <a:lnTo>
                    <a:pt x="2261768" y="1787880"/>
                  </a:lnTo>
                  <a:lnTo>
                    <a:pt x="2283041" y="1747596"/>
                  </a:lnTo>
                  <a:lnTo>
                    <a:pt x="2302814" y="1706435"/>
                  </a:lnTo>
                  <a:lnTo>
                    <a:pt x="2321052" y="1664423"/>
                  </a:lnTo>
                  <a:lnTo>
                    <a:pt x="2337727" y="1621599"/>
                  </a:lnTo>
                  <a:lnTo>
                    <a:pt x="2352802" y="1578000"/>
                  </a:lnTo>
                  <a:lnTo>
                    <a:pt x="2366238" y="1533664"/>
                  </a:lnTo>
                  <a:lnTo>
                    <a:pt x="2377998" y="1488630"/>
                  </a:lnTo>
                  <a:lnTo>
                    <a:pt x="2388057" y="1442935"/>
                  </a:lnTo>
                  <a:lnTo>
                    <a:pt x="2396363" y="1396593"/>
                  </a:lnTo>
                  <a:lnTo>
                    <a:pt x="2402878" y="1349679"/>
                  </a:lnTo>
                  <a:lnTo>
                    <a:pt x="2407589" y="1302194"/>
                  </a:lnTo>
                  <a:lnTo>
                    <a:pt x="2410434" y="1254188"/>
                  </a:lnTo>
                  <a:lnTo>
                    <a:pt x="2411387" y="1205687"/>
                  </a:lnTo>
                  <a:close/>
                </a:path>
                <a:path w="10605134" h="2411729">
                  <a:moveTo>
                    <a:pt x="6455677" y="1205687"/>
                  </a:moveTo>
                  <a:lnTo>
                    <a:pt x="6454724" y="1157198"/>
                  </a:lnTo>
                  <a:lnTo>
                    <a:pt x="6451879" y="1109192"/>
                  </a:lnTo>
                  <a:lnTo>
                    <a:pt x="6447180" y="1061707"/>
                  </a:lnTo>
                  <a:lnTo>
                    <a:pt x="6440652" y="1014780"/>
                  </a:lnTo>
                  <a:lnTo>
                    <a:pt x="6432347" y="968451"/>
                  </a:lnTo>
                  <a:lnTo>
                    <a:pt x="6422301" y="922743"/>
                  </a:lnTo>
                  <a:lnTo>
                    <a:pt x="6410541" y="877709"/>
                  </a:lnTo>
                  <a:lnTo>
                    <a:pt x="6397104" y="833374"/>
                  </a:lnTo>
                  <a:lnTo>
                    <a:pt x="6382029" y="789787"/>
                  </a:lnTo>
                  <a:lnTo>
                    <a:pt x="6365354" y="746963"/>
                  </a:lnTo>
                  <a:lnTo>
                    <a:pt x="6347104" y="704951"/>
                  </a:lnTo>
                  <a:lnTo>
                    <a:pt x="6327330" y="663790"/>
                  </a:lnTo>
                  <a:lnTo>
                    <a:pt x="6306058" y="623506"/>
                  </a:lnTo>
                  <a:lnTo>
                    <a:pt x="6283337" y="584136"/>
                  </a:lnTo>
                  <a:lnTo>
                    <a:pt x="6259182" y="545731"/>
                  </a:lnTo>
                  <a:lnTo>
                    <a:pt x="6233655" y="508304"/>
                  </a:lnTo>
                  <a:lnTo>
                    <a:pt x="6206756" y="471919"/>
                  </a:lnTo>
                  <a:lnTo>
                    <a:pt x="6178562" y="436587"/>
                  </a:lnTo>
                  <a:lnTo>
                    <a:pt x="6149086" y="402348"/>
                  </a:lnTo>
                  <a:lnTo>
                    <a:pt x="6118364" y="369252"/>
                  </a:lnTo>
                  <a:lnTo>
                    <a:pt x="6086437" y="337324"/>
                  </a:lnTo>
                  <a:lnTo>
                    <a:pt x="6053328" y="306603"/>
                  </a:lnTo>
                  <a:lnTo>
                    <a:pt x="6019101" y="277126"/>
                  </a:lnTo>
                  <a:lnTo>
                    <a:pt x="5983770" y="248920"/>
                  </a:lnTo>
                  <a:lnTo>
                    <a:pt x="5947372" y="222034"/>
                  </a:lnTo>
                  <a:lnTo>
                    <a:pt x="5909957" y="196494"/>
                  </a:lnTo>
                  <a:lnTo>
                    <a:pt x="5871540" y="172351"/>
                  </a:lnTo>
                  <a:lnTo>
                    <a:pt x="5832183" y="149618"/>
                  </a:lnTo>
                  <a:lnTo>
                    <a:pt x="5791898" y="128346"/>
                  </a:lnTo>
                  <a:lnTo>
                    <a:pt x="5750738" y="108572"/>
                  </a:lnTo>
                  <a:lnTo>
                    <a:pt x="5708726" y="90335"/>
                  </a:lnTo>
                  <a:lnTo>
                    <a:pt x="5665902" y="73660"/>
                  </a:lnTo>
                  <a:lnTo>
                    <a:pt x="5622302" y="58585"/>
                  </a:lnTo>
                  <a:lnTo>
                    <a:pt x="5577967" y="45148"/>
                  </a:lnTo>
                  <a:lnTo>
                    <a:pt x="5532933" y="33388"/>
                  </a:lnTo>
                  <a:lnTo>
                    <a:pt x="5487238" y="23329"/>
                  </a:lnTo>
                  <a:lnTo>
                    <a:pt x="5440896" y="15024"/>
                  </a:lnTo>
                  <a:lnTo>
                    <a:pt x="5393969" y="8509"/>
                  </a:lnTo>
                  <a:lnTo>
                    <a:pt x="5346484" y="3810"/>
                  </a:lnTo>
                  <a:lnTo>
                    <a:pt x="5298478" y="952"/>
                  </a:lnTo>
                  <a:lnTo>
                    <a:pt x="5249989" y="0"/>
                  </a:lnTo>
                  <a:lnTo>
                    <a:pt x="5201501" y="952"/>
                  </a:lnTo>
                  <a:lnTo>
                    <a:pt x="5153495" y="3810"/>
                  </a:lnTo>
                  <a:lnTo>
                    <a:pt x="5106009" y="8509"/>
                  </a:lnTo>
                  <a:lnTo>
                    <a:pt x="5059083" y="15024"/>
                  </a:lnTo>
                  <a:lnTo>
                    <a:pt x="5012753" y="23329"/>
                  </a:lnTo>
                  <a:lnTo>
                    <a:pt x="4967046" y="33388"/>
                  </a:lnTo>
                  <a:lnTo>
                    <a:pt x="4922012" y="45148"/>
                  </a:lnTo>
                  <a:lnTo>
                    <a:pt x="4877676" y="58585"/>
                  </a:lnTo>
                  <a:lnTo>
                    <a:pt x="4834077" y="73660"/>
                  </a:lnTo>
                  <a:lnTo>
                    <a:pt x="4791265" y="90335"/>
                  </a:lnTo>
                  <a:lnTo>
                    <a:pt x="4749254" y="108572"/>
                  </a:lnTo>
                  <a:lnTo>
                    <a:pt x="4708080" y="128346"/>
                  </a:lnTo>
                  <a:lnTo>
                    <a:pt x="4667809" y="149618"/>
                  </a:lnTo>
                  <a:lnTo>
                    <a:pt x="4628439" y="172351"/>
                  </a:lnTo>
                  <a:lnTo>
                    <a:pt x="4590034" y="196494"/>
                  </a:lnTo>
                  <a:lnTo>
                    <a:pt x="4552607" y="222034"/>
                  </a:lnTo>
                  <a:lnTo>
                    <a:pt x="4516209" y="248920"/>
                  </a:lnTo>
                  <a:lnTo>
                    <a:pt x="4480877" y="277126"/>
                  </a:lnTo>
                  <a:lnTo>
                    <a:pt x="4446651" y="306603"/>
                  </a:lnTo>
                  <a:lnTo>
                    <a:pt x="4413555" y="337324"/>
                  </a:lnTo>
                  <a:lnTo>
                    <a:pt x="4381627" y="369252"/>
                  </a:lnTo>
                  <a:lnTo>
                    <a:pt x="4350905" y="402348"/>
                  </a:lnTo>
                  <a:lnTo>
                    <a:pt x="4321416" y="436587"/>
                  </a:lnTo>
                  <a:lnTo>
                    <a:pt x="4293222" y="471919"/>
                  </a:lnTo>
                  <a:lnTo>
                    <a:pt x="4266336" y="508304"/>
                  </a:lnTo>
                  <a:lnTo>
                    <a:pt x="4240796" y="545731"/>
                  </a:lnTo>
                  <a:lnTo>
                    <a:pt x="4216641" y="584136"/>
                  </a:lnTo>
                  <a:lnTo>
                    <a:pt x="4193921" y="623506"/>
                  </a:lnTo>
                  <a:lnTo>
                    <a:pt x="4172648" y="663790"/>
                  </a:lnTo>
                  <a:lnTo>
                    <a:pt x="4152874" y="704951"/>
                  </a:lnTo>
                  <a:lnTo>
                    <a:pt x="4134637" y="746963"/>
                  </a:lnTo>
                  <a:lnTo>
                    <a:pt x="4117949" y="789787"/>
                  </a:lnTo>
                  <a:lnTo>
                    <a:pt x="4102874" y="833374"/>
                  </a:lnTo>
                  <a:lnTo>
                    <a:pt x="4089450" y="877709"/>
                  </a:lnTo>
                  <a:lnTo>
                    <a:pt x="4077678" y="922743"/>
                  </a:lnTo>
                  <a:lnTo>
                    <a:pt x="4067632" y="968451"/>
                  </a:lnTo>
                  <a:lnTo>
                    <a:pt x="4059326" y="1014780"/>
                  </a:lnTo>
                  <a:lnTo>
                    <a:pt x="4052811" y="1061707"/>
                  </a:lnTo>
                  <a:lnTo>
                    <a:pt x="4048099" y="1109192"/>
                  </a:lnTo>
                  <a:lnTo>
                    <a:pt x="4045254" y="1157198"/>
                  </a:lnTo>
                  <a:lnTo>
                    <a:pt x="4044302" y="1205687"/>
                  </a:lnTo>
                  <a:lnTo>
                    <a:pt x="4045254" y="1254188"/>
                  </a:lnTo>
                  <a:lnTo>
                    <a:pt x="4048099" y="1302194"/>
                  </a:lnTo>
                  <a:lnTo>
                    <a:pt x="4052811" y="1349679"/>
                  </a:lnTo>
                  <a:lnTo>
                    <a:pt x="4059326" y="1396593"/>
                  </a:lnTo>
                  <a:lnTo>
                    <a:pt x="4067632" y="1442935"/>
                  </a:lnTo>
                  <a:lnTo>
                    <a:pt x="4077678" y="1488630"/>
                  </a:lnTo>
                  <a:lnTo>
                    <a:pt x="4089450" y="1533664"/>
                  </a:lnTo>
                  <a:lnTo>
                    <a:pt x="4102874" y="1578000"/>
                  </a:lnTo>
                  <a:lnTo>
                    <a:pt x="4117949" y="1621599"/>
                  </a:lnTo>
                  <a:lnTo>
                    <a:pt x="4134637" y="1664423"/>
                  </a:lnTo>
                  <a:lnTo>
                    <a:pt x="4152874" y="1706435"/>
                  </a:lnTo>
                  <a:lnTo>
                    <a:pt x="4172648" y="1747596"/>
                  </a:lnTo>
                  <a:lnTo>
                    <a:pt x="4193921" y="1787880"/>
                  </a:lnTo>
                  <a:lnTo>
                    <a:pt x="4216641" y="1827237"/>
                  </a:lnTo>
                  <a:lnTo>
                    <a:pt x="4240796" y="1865655"/>
                  </a:lnTo>
                  <a:lnTo>
                    <a:pt x="4266336" y="1903069"/>
                  </a:lnTo>
                  <a:lnTo>
                    <a:pt x="4293222" y="1939467"/>
                  </a:lnTo>
                  <a:lnTo>
                    <a:pt x="4321416" y="1974799"/>
                  </a:lnTo>
                  <a:lnTo>
                    <a:pt x="4350905" y="2009038"/>
                  </a:lnTo>
                  <a:lnTo>
                    <a:pt x="4381627" y="2042134"/>
                  </a:lnTo>
                  <a:lnTo>
                    <a:pt x="4413555" y="2074062"/>
                  </a:lnTo>
                  <a:lnTo>
                    <a:pt x="4446651" y="2104783"/>
                  </a:lnTo>
                  <a:lnTo>
                    <a:pt x="4480877" y="2134260"/>
                  </a:lnTo>
                  <a:lnTo>
                    <a:pt x="4516209" y="2162467"/>
                  </a:lnTo>
                  <a:lnTo>
                    <a:pt x="4552607" y="2189353"/>
                  </a:lnTo>
                  <a:lnTo>
                    <a:pt x="4590034" y="2214880"/>
                  </a:lnTo>
                  <a:lnTo>
                    <a:pt x="4628439" y="2239035"/>
                  </a:lnTo>
                  <a:lnTo>
                    <a:pt x="4667809" y="2261768"/>
                  </a:lnTo>
                  <a:lnTo>
                    <a:pt x="4708080" y="2283028"/>
                  </a:lnTo>
                  <a:lnTo>
                    <a:pt x="4749254" y="2302802"/>
                  </a:lnTo>
                  <a:lnTo>
                    <a:pt x="4791265" y="2321052"/>
                  </a:lnTo>
                  <a:lnTo>
                    <a:pt x="4834077" y="2337727"/>
                  </a:lnTo>
                  <a:lnTo>
                    <a:pt x="4877676" y="2352802"/>
                  </a:lnTo>
                  <a:lnTo>
                    <a:pt x="4922012" y="2366238"/>
                  </a:lnTo>
                  <a:lnTo>
                    <a:pt x="4967046" y="2377998"/>
                  </a:lnTo>
                  <a:lnTo>
                    <a:pt x="5012753" y="2388044"/>
                  </a:lnTo>
                  <a:lnTo>
                    <a:pt x="5059083" y="2396350"/>
                  </a:lnTo>
                  <a:lnTo>
                    <a:pt x="5106009" y="2402878"/>
                  </a:lnTo>
                  <a:lnTo>
                    <a:pt x="5153495" y="2407577"/>
                  </a:lnTo>
                  <a:lnTo>
                    <a:pt x="5201501" y="2410422"/>
                  </a:lnTo>
                  <a:lnTo>
                    <a:pt x="5249989" y="2411387"/>
                  </a:lnTo>
                  <a:lnTo>
                    <a:pt x="5298478" y="2410422"/>
                  </a:lnTo>
                  <a:lnTo>
                    <a:pt x="5346484" y="2407577"/>
                  </a:lnTo>
                  <a:lnTo>
                    <a:pt x="5393969" y="2402878"/>
                  </a:lnTo>
                  <a:lnTo>
                    <a:pt x="5440896" y="2396350"/>
                  </a:lnTo>
                  <a:lnTo>
                    <a:pt x="5487238" y="2388044"/>
                  </a:lnTo>
                  <a:lnTo>
                    <a:pt x="5532933" y="2377998"/>
                  </a:lnTo>
                  <a:lnTo>
                    <a:pt x="5577967" y="2366238"/>
                  </a:lnTo>
                  <a:lnTo>
                    <a:pt x="5622302" y="2352802"/>
                  </a:lnTo>
                  <a:lnTo>
                    <a:pt x="5665902" y="2337727"/>
                  </a:lnTo>
                  <a:lnTo>
                    <a:pt x="5708726" y="2321052"/>
                  </a:lnTo>
                  <a:lnTo>
                    <a:pt x="5750738" y="2302802"/>
                  </a:lnTo>
                  <a:lnTo>
                    <a:pt x="5791898" y="2283028"/>
                  </a:lnTo>
                  <a:lnTo>
                    <a:pt x="5832183" y="2261768"/>
                  </a:lnTo>
                  <a:lnTo>
                    <a:pt x="5871540" y="2239035"/>
                  </a:lnTo>
                  <a:lnTo>
                    <a:pt x="5909957" y="2214880"/>
                  </a:lnTo>
                  <a:lnTo>
                    <a:pt x="5947372" y="2189353"/>
                  </a:lnTo>
                  <a:lnTo>
                    <a:pt x="5983770" y="2162467"/>
                  </a:lnTo>
                  <a:lnTo>
                    <a:pt x="6019101" y="2134260"/>
                  </a:lnTo>
                  <a:lnTo>
                    <a:pt x="6053328" y="2104783"/>
                  </a:lnTo>
                  <a:lnTo>
                    <a:pt x="6086437" y="2074062"/>
                  </a:lnTo>
                  <a:lnTo>
                    <a:pt x="6118364" y="2042134"/>
                  </a:lnTo>
                  <a:lnTo>
                    <a:pt x="6149086" y="2009038"/>
                  </a:lnTo>
                  <a:lnTo>
                    <a:pt x="6178562" y="1974799"/>
                  </a:lnTo>
                  <a:lnTo>
                    <a:pt x="6206756" y="1939467"/>
                  </a:lnTo>
                  <a:lnTo>
                    <a:pt x="6233655" y="1903069"/>
                  </a:lnTo>
                  <a:lnTo>
                    <a:pt x="6259182" y="1865655"/>
                  </a:lnTo>
                  <a:lnTo>
                    <a:pt x="6283337" y="1827237"/>
                  </a:lnTo>
                  <a:lnTo>
                    <a:pt x="6306058" y="1787880"/>
                  </a:lnTo>
                  <a:lnTo>
                    <a:pt x="6327330" y="1747596"/>
                  </a:lnTo>
                  <a:lnTo>
                    <a:pt x="6347104" y="1706435"/>
                  </a:lnTo>
                  <a:lnTo>
                    <a:pt x="6365354" y="1664423"/>
                  </a:lnTo>
                  <a:lnTo>
                    <a:pt x="6382029" y="1621599"/>
                  </a:lnTo>
                  <a:lnTo>
                    <a:pt x="6397104" y="1578000"/>
                  </a:lnTo>
                  <a:lnTo>
                    <a:pt x="6410541" y="1533664"/>
                  </a:lnTo>
                  <a:lnTo>
                    <a:pt x="6422301" y="1488630"/>
                  </a:lnTo>
                  <a:lnTo>
                    <a:pt x="6432347" y="1442935"/>
                  </a:lnTo>
                  <a:lnTo>
                    <a:pt x="6440652" y="1396593"/>
                  </a:lnTo>
                  <a:lnTo>
                    <a:pt x="6447180" y="1349679"/>
                  </a:lnTo>
                  <a:lnTo>
                    <a:pt x="6451879" y="1302194"/>
                  </a:lnTo>
                  <a:lnTo>
                    <a:pt x="6454724" y="1254188"/>
                  </a:lnTo>
                  <a:lnTo>
                    <a:pt x="6455677" y="1205687"/>
                  </a:lnTo>
                  <a:close/>
                </a:path>
                <a:path w="10605134" h="2411729">
                  <a:moveTo>
                    <a:pt x="10604970" y="1205687"/>
                  </a:moveTo>
                  <a:lnTo>
                    <a:pt x="10604017" y="1157198"/>
                  </a:lnTo>
                  <a:lnTo>
                    <a:pt x="10601173" y="1109192"/>
                  </a:lnTo>
                  <a:lnTo>
                    <a:pt x="10596461" y="1061707"/>
                  </a:lnTo>
                  <a:lnTo>
                    <a:pt x="10589946" y="1014780"/>
                  </a:lnTo>
                  <a:lnTo>
                    <a:pt x="10581640" y="968451"/>
                  </a:lnTo>
                  <a:lnTo>
                    <a:pt x="10571594" y="922743"/>
                  </a:lnTo>
                  <a:lnTo>
                    <a:pt x="10559821" y="877709"/>
                  </a:lnTo>
                  <a:lnTo>
                    <a:pt x="10546398" y="833374"/>
                  </a:lnTo>
                  <a:lnTo>
                    <a:pt x="10531323" y="789787"/>
                  </a:lnTo>
                  <a:lnTo>
                    <a:pt x="10514635" y="746963"/>
                  </a:lnTo>
                  <a:lnTo>
                    <a:pt x="10496398" y="704951"/>
                  </a:lnTo>
                  <a:lnTo>
                    <a:pt x="10476624" y="663790"/>
                  </a:lnTo>
                  <a:lnTo>
                    <a:pt x="10455351" y="623506"/>
                  </a:lnTo>
                  <a:lnTo>
                    <a:pt x="10432631" y="584136"/>
                  </a:lnTo>
                  <a:lnTo>
                    <a:pt x="10408475" y="545731"/>
                  </a:lnTo>
                  <a:lnTo>
                    <a:pt x="10382936" y="508304"/>
                  </a:lnTo>
                  <a:lnTo>
                    <a:pt x="10356050" y="471919"/>
                  </a:lnTo>
                  <a:lnTo>
                    <a:pt x="10327856" y="436587"/>
                  </a:lnTo>
                  <a:lnTo>
                    <a:pt x="10298366" y="402348"/>
                  </a:lnTo>
                  <a:lnTo>
                    <a:pt x="10267645" y="369252"/>
                  </a:lnTo>
                  <a:lnTo>
                    <a:pt x="10235717" y="337324"/>
                  </a:lnTo>
                  <a:lnTo>
                    <a:pt x="10202621" y="306603"/>
                  </a:lnTo>
                  <a:lnTo>
                    <a:pt x="10168395" y="277126"/>
                  </a:lnTo>
                  <a:lnTo>
                    <a:pt x="10133063" y="248920"/>
                  </a:lnTo>
                  <a:lnTo>
                    <a:pt x="10096665" y="222034"/>
                  </a:lnTo>
                  <a:lnTo>
                    <a:pt x="10059251" y="196494"/>
                  </a:lnTo>
                  <a:lnTo>
                    <a:pt x="10020833" y="172351"/>
                  </a:lnTo>
                  <a:lnTo>
                    <a:pt x="9981476" y="149618"/>
                  </a:lnTo>
                  <a:lnTo>
                    <a:pt x="9941192" y="128346"/>
                  </a:lnTo>
                  <a:lnTo>
                    <a:pt x="9900018" y="108572"/>
                  </a:lnTo>
                  <a:lnTo>
                    <a:pt x="9858007" y="90335"/>
                  </a:lnTo>
                  <a:lnTo>
                    <a:pt x="9815195" y="73660"/>
                  </a:lnTo>
                  <a:lnTo>
                    <a:pt x="9771596" y="58585"/>
                  </a:lnTo>
                  <a:lnTo>
                    <a:pt x="9727260" y="45148"/>
                  </a:lnTo>
                  <a:lnTo>
                    <a:pt x="9682226" y="33388"/>
                  </a:lnTo>
                  <a:lnTo>
                    <a:pt x="9636519" y="23329"/>
                  </a:lnTo>
                  <a:lnTo>
                    <a:pt x="9590189" y="15024"/>
                  </a:lnTo>
                  <a:lnTo>
                    <a:pt x="9543263" y="8509"/>
                  </a:lnTo>
                  <a:lnTo>
                    <a:pt x="9495777" y="3810"/>
                  </a:lnTo>
                  <a:lnTo>
                    <a:pt x="9447771" y="952"/>
                  </a:lnTo>
                  <a:lnTo>
                    <a:pt x="9399283" y="0"/>
                  </a:lnTo>
                  <a:lnTo>
                    <a:pt x="9350794" y="952"/>
                  </a:lnTo>
                  <a:lnTo>
                    <a:pt x="9302788" y="3810"/>
                  </a:lnTo>
                  <a:lnTo>
                    <a:pt x="9255303" y="8509"/>
                  </a:lnTo>
                  <a:lnTo>
                    <a:pt x="9208376" y="15024"/>
                  </a:lnTo>
                  <a:lnTo>
                    <a:pt x="9162034" y="23329"/>
                  </a:lnTo>
                  <a:lnTo>
                    <a:pt x="9116339" y="33388"/>
                  </a:lnTo>
                  <a:lnTo>
                    <a:pt x="9071305" y="45148"/>
                  </a:lnTo>
                  <a:lnTo>
                    <a:pt x="9026969" y="58585"/>
                  </a:lnTo>
                  <a:lnTo>
                    <a:pt x="8983370" y="73660"/>
                  </a:lnTo>
                  <a:lnTo>
                    <a:pt x="8940546" y="90335"/>
                  </a:lnTo>
                  <a:lnTo>
                    <a:pt x="8898534" y="108572"/>
                  </a:lnTo>
                  <a:lnTo>
                    <a:pt x="8857374" y="128346"/>
                  </a:lnTo>
                  <a:lnTo>
                    <a:pt x="8817089" y="149618"/>
                  </a:lnTo>
                  <a:lnTo>
                    <a:pt x="8777732" y="172351"/>
                  </a:lnTo>
                  <a:lnTo>
                    <a:pt x="8739314" y="196494"/>
                  </a:lnTo>
                  <a:lnTo>
                    <a:pt x="8701900" y="222034"/>
                  </a:lnTo>
                  <a:lnTo>
                    <a:pt x="8665502" y="248920"/>
                  </a:lnTo>
                  <a:lnTo>
                    <a:pt x="8630171" y="277126"/>
                  </a:lnTo>
                  <a:lnTo>
                    <a:pt x="8595944" y="306603"/>
                  </a:lnTo>
                  <a:lnTo>
                    <a:pt x="8562835" y="337324"/>
                  </a:lnTo>
                  <a:lnTo>
                    <a:pt x="8530907" y="369252"/>
                  </a:lnTo>
                  <a:lnTo>
                    <a:pt x="8500186" y="402348"/>
                  </a:lnTo>
                  <a:lnTo>
                    <a:pt x="8470709" y="436587"/>
                  </a:lnTo>
                  <a:lnTo>
                    <a:pt x="8442515" y="471919"/>
                  </a:lnTo>
                  <a:lnTo>
                    <a:pt x="8415617" y="508304"/>
                  </a:lnTo>
                  <a:lnTo>
                    <a:pt x="8390090" y="545731"/>
                  </a:lnTo>
                  <a:lnTo>
                    <a:pt x="8365934" y="584136"/>
                  </a:lnTo>
                  <a:lnTo>
                    <a:pt x="8343214" y="623506"/>
                  </a:lnTo>
                  <a:lnTo>
                    <a:pt x="8321942" y="663790"/>
                  </a:lnTo>
                  <a:lnTo>
                    <a:pt x="8302168" y="704951"/>
                  </a:lnTo>
                  <a:lnTo>
                    <a:pt x="8283918" y="746963"/>
                  </a:lnTo>
                  <a:lnTo>
                    <a:pt x="8267243" y="789787"/>
                  </a:lnTo>
                  <a:lnTo>
                    <a:pt x="8252168" y="833374"/>
                  </a:lnTo>
                  <a:lnTo>
                    <a:pt x="8238731" y="877709"/>
                  </a:lnTo>
                  <a:lnTo>
                    <a:pt x="8226971" y="922743"/>
                  </a:lnTo>
                  <a:lnTo>
                    <a:pt x="8216925" y="968451"/>
                  </a:lnTo>
                  <a:lnTo>
                    <a:pt x="8208619" y="1014780"/>
                  </a:lnTo>
                  <a:lnTo>
                    <a:pt x="8202092" y="1061707"/>
                  </a:lnTo>
                  <a:lnTo>
                    <a:pt x="8197393" y="1109192"/>
                  </a:lnTo>
                  <a:lnTo>
                    <a:pt x="8194548" y="1157198"/>
                  </a:lnTo>
                  <a:lnTo>
                    <a:pt x="8193583" y="1205687"/>
                  </a:lnTo>
                  <a:lnTo>
                    <a:pt x="8194548" y="1254188"/>
                  </a:lnTo>
                  <a:lnTo>
                    <a:pt x="8197393" y="1302194"/>
                  </a:lnTo>
                  <a:lnTo>
                    <a:pt x="8202092" y="1349679"/>
                  </a:lnTo>
                  <a:lnTo>
                    <a:pt x="8208619" y="1396593"/>
                  </a:lnTo>
                  <a:lnTo>
                    <a:pt x="8216925" y="1442935"/>
                  </a:lnTo>
                  <a:lnTo>
                    <a:pt x="8226971" y="1488630"/>
                  </a:lnTo>
                  <a:lnTo>
                    <a:pt x="8238731" y="1533664"/>
                  </a:lnTo>
                  <a:lnTo>
                    <a:pt x="8252168" y="1578000"/>
                  </a:lnTo>
                  <a:lnTo>
                    <a:pt x="8267243" y="1621599"/>
                  </a:lnTo>
                  <a:lnTo>
                    <a:pt x="8283918" y="1664423"/>
                  </a:lnTo>
                  <a:lnTo>
                    <a:pt x="8302168" y="1706435"/>
                  </a:lnTo>
                  <a:lnTo>
                    <a:pt x="8321942" y="1747596"/>
                  </a:lnTo>
                  <a:lnTo>
                    <a:pt x="8343214" y="1787880"/>
                  </a:lnTo>
                  <a:lnTo>
                    <a:pt x="8365934" y="1827237"/>
                  </a:lnTo>
                  <a:lnTo>
                    <a:pt x="8390090" y="1865655"/>
                  </a:lnTo>
                  <a:lnTo>
                    <a:pt x="8415617" y="1903069"/>
                  </a:lnTo>
                  <a:lnTo>
                    <a:pt x="8442515" y="1939467"/>
                  </a:lnTo>
                  <a:lnTo>
                    <a:pt x="8470709" y="1974799"/>
                  </a:lnTo>
                  <a:lnTo>
                    <a:pt x="8500186" y="2009038"/>
                  </a:lnTo>
                  <a:lnTo>
                    <a:pt x="8530907" y="2042134"/>
                  </a:lnTo>
                  <a:lnTo>
                    <a:pt x="8562835" y="2074062"/>
                  </a:lnTo>
                  <a:lnTo>
                    <a:pt x="8595944" y="2104783"/>
                  </a:lnTo>
                  <a:lnTo>
                    <a:pt x="8630171" y="2134260"/>
                  </a:lnTo>
                  <a:lnTo>
                    <a:pt x="8665502" y="2162467"/>
                  </a:lnTo>
                  <a:lnTo>
                    <a:pt x="8701900" y="2189353"/>
                  </a:lnTo>
                  <a:lnTo>
                    <a:pt x="8739314" y="2214880"/>
                  </a:lnTo>
                  <a:lnTo>
                    <a:pt x="8777732" y="2239035"/>
                  </a:lnTo>
                  <a:lnTo>
                    <a:pt x="8817089" y="2261768"/>
                  </a:lnTo>
                  <a:lnTo>
                    <a:pt x="8857374" y="2283028"/>
                  </a:lnTo>
                  <a:lnTo>
                    <a:pt x="8898534" y="2302802"/>
                  </a:lnTo>
                  <a:lnTo>
                    <a:pt x="8940546" y="2321052"/>
                  </a:lnTo>
                  <a:lnTo>
                    <a:pt x="8983370" y="2337727"/>
                  </a:lnTo>
                  <a:lnTo>
                    <a:pt x="9026969" y="2352802"/>
                  </a:lnTo>
                  <a:lnTo>
                    <a:pt x="9071305" y="2366238"/>
                  </a:lnTo>
                  <a:lnTo>
                    <a:pt x="9116339" y="2377998"/>
                  </a:lnTo>
                  <a:lnTo>
                    <a:pt x="9162034" y="2388044"/>
                  </a:lnTo>
                  <a:lnTo>
                    <a:pt x="9208376" y="2396350"/>
                  </a:lnTo>
                  <a:lnTo>
                    <a:pt x="9255303" y="2402878"/>
                  </a:lnTo>
                  <a:lnTo>
                    <a:pt x="9302788" y="2407577"/>
                  </a:lnTo>
                  <a:lnTo>
                    <a:pt x="9350794" y="2410422"/>
                  </a:lnTo>
                  <a:lnTo>
                    <a:pt x="9399283" y="2411387"/>
                  </a:lnTo>
                  <a:lnTo>
                    <a:pt x="9447771" y="2410422"/>
                  </a:lnTo>
                  <a:lnTo>
                    <a:pt x="9495777" y="2407577"/>
                  </a:lnTo>
                  <a:lnTo>
                    <a:pt x="9543263" y="2402878"/>
                  </a:lnTo>
                  <a:lnTo>
                    <a:pt x="9590189" y="2396350"/>
                  </a:lnTo>
                  <a:lnTo>
                    <a:pt x="9636519" y="2388044"/>
                  </a:lnTo>
                  <a:lnTo>
                    <a:pt x="9682226" y="2377998"/>
                  </a:lnTo>
                  <a:lnTo>
                    <a:pt x="9727260" y="2366238"/>
                  </a:lnTo>
                  <a:lnTo>
                    <a:pt x="9771596" y="2352802"/>
                  </a:lnTo>
                  <a:lnTo>
                    <a:pt x="9815195" y="2337727"/>
                  </a:lnTo>
                  <a:lnTo>
                    <a:pt x="9858007" y="2321052"/>
                  </a:lnTo>
                  <a:lnTo>
                    <a:pt x="9900018" y="2302802"/>
                  </a:lnTo>
                  <a:lnTo>
                    <a:pt x="9941192" y="2283028"/>
                  </a:lnTo>
                  <a:lnTo>
                    <a:pt x="9981476" y="2261768"/>
                  </a:lnTo>
                  <a:lnTo>
                    <a:pt x="10020833" y="2239035"/>
                  </a:lnTo>
                  <a:lnTo>
                    <a:pt x="10059251" y="2214880"/>
                  </a:lnTo>
                  <a:lnTo>
                    <a:pt x="10096665" y="2189353"/>
                  </a:lnTo>
                  <a:lnTo>
                    <a:pt x="10133063" y="2162467"/>
                  </a:lnTo>
                  <a:lnTo>
                    <a:pt x="10168395" y="2134260"/>
                  </a:lnTo>
                  <a:lnTo>
                    <a:pt x="10202621" y="2104783"/>
                  </a:lnTo>
                  <a:lnTo>
                    <a:pt x="10235717" y="2074062"/>
                  </a:lnTo>
                  <a:lnTo>
                    <a:pt x="10267645" y="2042134"/>
                  </a:lnTo>
                  <a:lnTo>
                    <a:pt x="10298366" y="2009038"/>
                  </a:lnTo>
                  <a:lnTo>
                    <a:pt x="10327856" y="1974799"/>
                  </a:lnTo>
                  <a:lnTo>
                    <a:pt x="10356050" y="1939467"/>
                  </a:lnTo>
                  <a:lnTo>
                    <a:pt x="10382936" y="1903069"/>
                  </a:lnTo>
                  <a:lnTo>
                    <a:pt x="10408475" y="1865655"/>
                  </a:lnTo>
                  <a:lnTo>
                    <a:pt x="10432631" y="1827237"/>
                  </a:lnTo>
                  <a:lnTo>
                    <a:pt x="10455351" y="1787880"/>
                  </a:lnTo>
                  <a:lnTo>
                    <a:pt x="10476624" y="1747596"/>
                  </a:lnTo>
                  <a:lnTo>
                    <a:pt x="10496398" y="1706435"/>
                  </a:lnTo>
                  <a:lnTo>
                    <a:pt x="10514635" y="1664423"/>
                  </a:lnTo>
                  <a:lnTo>
                    <a:pt x="10531323" y="1621599"/>
                  </a:lnTo>
                  <a:lnTo>
                    <a:pt x="10546398" y="1578000"/>
                  </a:lnTo>
                  <a:lnTo>
                    <a:pt x="10559821" y="1533664"/>
                  </a:lnTo>
                  <a:lnTo>
                    <a:pt x="10571594" y="1488630"/>
                  </a:lnTo>
                  <a:lnTo>
                    <a:pt x="10581640" y="1442935"/>
                  </a:lnTo>
                  <a:lnTo>
                    <a:pt x="10589946" y="1396593"/>
                  </a:lnTo>
                  <a:lnTo>
                    <a:pt x="10596461" y="1349679"/>
                  </a:lnTo>
                  <a:lnTo>
                    <a:pt x="10601173" y="1302194"/>
                  </a:lnTo>
                  <a:lnTo>
                    <a:pt x="10604017" y="1254188"/>
                  </a:lnTo>
                  <a:lnTo>
                    <a:pt x="10604970" y="1205687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4252" y="4045645"/>
              <a:ext cx="1961546" cy="1971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1969" y="4213069"/>
              <a:ext cx="1943099" cy="18573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593066" y="4055812"/>
              <a:ext cx="2172335" cy="2172335"/>
            </a:xfrm>
            <a:custGeom>
              <a:avLst/>
              <a:gdLst/>
              <a:ahLst/>
              <a:cxnLst/>
              <a:rect l="l" t="t" r="r" b="b"/>
              <a:pathLst>
                <a:path w="2172334" h="2172335">
                  <a:moveTo>
                    <a:pt x="1086068" y="2172136"/>
                  </a:moveTo>
                  <a:lnTo>
                    <a:pt x="1032777" y="2170828"/>
                  </a:lnTo>
                  <a:lnTo>
                    <a:pt x="979614" y="2166906"/>
                  </a:lnTo>
                  <a:lnTo>
                    <a:pt x="926708" y="2160381"/>
                  </a:lnTo>
                  <a:lnTo>
                    <a:pt x="874186" y="2151267"/>
                  </a:lnTo>
                  <a:lnTo>
                    <a:pt x="822175" y="2139587"/>
                  </a:lnTo>
                  <a:lnTo>
                    <a:pt x="770799" y="2125370"/>
                  </a:lnTo>
                  <a:lnTo>
                    <a:pt x="720182" y="2108648"/>
                  </a:lnTo>
                  <a:lnTo>
                    <a:pt x="670447" y="2089463"/>
                  </a:lnTo>
                  <a:lnTo>
                    <a:pt x="621714" y="2067861"/>
                  </a:lnTo>
                  <a:lnTo>
                    <a:pt x="574099" y="2043894"/>
                  </a:lnTo>
                  <a:lnTo>
                    <a:pt x="527717" y="2017619"/>
                  </a:lnTo>
                  <a:lnTo>
                    <a:pt x="482680" y="1989100"/>
                  </a:lnTo>
                  <a:lnTo>
                    <a:pt x="439098" y="1958405"/>
                  </a:lnTo>
                  <a:lnTo>
                    <a:pt x="397073" y="1925609"/>
                  </a:lnTo>
                  <a:lnTo>
                    <a:pt x="356709" y="1890791"/>
                  </a:lnTo>
                  <a:lnTo>
                    <a:pt x="318101" y="1854034"/>
                  </a:lnTo>
                  <a:lnTo>
                    <a:pt x="281344" y="1815426"/>
                  </a:lnTo>
                  <a:lnTo>
                    <a:pt x="246526" y="1775062"/>
                  </a:lnTo>
                  <a:lnTo>
                    <a:pt x="213730" y="1733038"/>
                  </a:lnTo>
                  <a:lnTo>
                    <a:pt x="183035" y="1689454"/>
                  </a:lnTo>
                  <a:lnTo>
                    <a:pt x="154516" y="1644418"/>
                  </a:lnTo>
                  <a:lnTo>
                    <a:pt x="128241" y="1598036"/>
                  </a:lnTo>
                  <a:lnTo>
                    <a:pt x="104274" y="1550421"/>
                  </a:lnTo>
                  <a:lnTo>
                    <a:pt x="82672" y="1501688"/>
                  </a:lnTo>
                  <a:lnTo>
                    <a:pt x="63487" y="1451953"/>
                  </a:lnTo>
                  <a:lnTo>
                    <a:pt x="46765" y="1401336"/>
                  </a:lnTo>
                  <a:lnTo>
                    <a:pt x="32548" y="1349960"/>
                  </a:lnTo>
                  <a:lnTo>
                    <a:pt x="20868" y="1297949"/>
                  </a:lnTo>
                  <a:lnTo>
                    <a:pt x="11755" y="1245427"/>
                  </a:lnTo>
                  <a:lnTo>
                    <a:pt x="5229" y="1192521"/>
                  </a:lnTo>
                  <a:lnTo>
                    <a:pt x="1308" y="1139358"/>
                  </a:lnTo>
                  <a:lnTo>
                    <a:pt x="0" y="1086068"/>
                  </a:lnTo>
                  <a:lnTo>
                    <a:pt x="327" y="1059414"/>
                  </a:lnTo>
                  <a:lnTo>
                    <a:pt x="2942" y="1006171"/>
                  </a:lnTo>
                  <a:lnTo>
                    <a:pt x="8167" y="953121"/>
                  </a:lnTo>
                  <a:lnTo>
                    <a:pt x="15989" y="900391"/>
                  </a:lnTo>
                  <a:lnTo>
                    <a:pt x="26389" y="848109"/>
                  </a:lnTo>
                  <a:lnTo>
                    <a:pt x="39341" y="796399"/>
                  </a:lnTo>
                  <a:lnTo>
                    <a:pt x="54815" y="745388"/>
                  </a:lnTo>
                  <a:lnTo>
                    <a:pt x="72774" y="695197"/>
                  </a:lnTo>
                  <a:lnTo>
                    <a:pt x="93173" y="645948"/>
                  </a:lnTo>
                  <a:lnTo>
                    <a:pt x="115965" y="597759"/>
                  </a:lnTo>
                  <a:lnTo>
                    <a:pt x="141094" y="550746"/>
                  </a:lnTo>
                  <a:lnTo>
                    <a:pt x="168499" y="505024"/>
                  </a:lnTo>
                  <a:lnTo>
                    <a:pt x="198115" y="460701"/>
                  </a:lnTo>
                  <a:lnTo>
                    <a:pt x="229870" y="417884"/>
                  </a:lnTo>
                  <a:lnTo>
                    <a:pt x="263687" y="376677"/>
                  </a:lnTo>
                  <a:lnTo>
                    <a:pt x="299486" y="337180"/>
                  </a:lnTo>
                  <a:lnTo>
                    <a:pt x="337180" y="299486"/>
                  </a:lnTo>
                  <a:lnTo>
                    <a:pt x="376677" y="263687"/>
                  </a:lnTo>
                  <a:lnTo>
                    <a:pt x="417884" y="229870"/>
                  </a:lnTo>
                  <a:lnTo>
                    <a:pt x="460701" y="198115"/>
                  </a:lnTo>
                  <a:lnTo>
                    <a:pt x="505024" y="168499"/>
                  </a:lnTo>
                  <a:lnTo>
                    <a:pt x="550746" y="141094"/>
                  </a:lnTo>
                  <a:lnTo>
                    <a:pt x="597759" y="115965"/>
                  </a:lnTo>
                  <a:lnTo>
                    <a:pt x="645948" y="93173"/>
                  </a:lnTo>
                  <a:lnTo>
                    <a:pt x="695197" y="72774"/>
                  </a:lnTo>
                  <a:lnTo>
                    <a:pt x="745388" y="54815"/>
                  </a:lnTo>
                  <a:lnTo>
                    <a:pt x="796399" y="39341"/>
                  </a:lnTo>
                  <a:lnTo>
                    <a:pt x="848109" y="26389"/>
                  </a:lnTo>
                  <a:lnTo>
                    <a:pt x="900391" y="15989"/>
                  </a:lnTo>
                  <a:lnTo>
                    <a:pt x="953121" y="8167"/>
                  </a:lnTo>
                  <a:lnTo>
                    <a:pt x="1006171" y="2942"/>
                  </a:lnTo>
                  <a:lnTo>
                    <a:pt x="1059414" y="327"/>
                  </a:lnTo>
                  <a:lnTo>
                    <a:pt x="1086068" y="0"/>
                  </a:lnTo>
                  <a:lnTo>
                    <a:pt x="1112721" y="327"/>
                  </a:lnTo>
                  <a:lnTo>
                    <a:pt x="1165964" y="2942"/>
                  </a:lnTo>
                  <a:lnTo>
                    <a:pt x="1219014" y="8167"/>
                  </a:lnTo>
                  <a:lnTo>
                    <a:pt x="1271744" y="15989"/>
                  </a:lnTo>
                  <a:lnTo>
                    <a:pt x="1324026" y="26389"/>
                  </a:lnTo>
                  <a:lnTo>
                    <a:pt x="1375736" y="39341"/>
                  </a:lnTo>
                  <a:lnTo>
                    <a:pt x="1426747" y="54815"/>
                  </a:lnTo>
                  <a:lnTo>
                    <a:pt x="1476938" y="72774"/>
                  </a:lnTo>
                  <a:lnTo>
                    <a:pt x="1526187" y="93173"/>
                  </a:lnTo>
                  <a:lnTo>
                    <a:pt x="1574376" y="115965"/>
                  </a:lnTo>
                  <a:lnTo>
                    <a:pt x="1621388" y="141094"/>
                  </a:lnTo>
                  <a:lnTo>
                    <a:pt x="1667111" y="168499"/>
                  </a:lnTo>
                  <a:lnTo>
                    <a:pt x="1711434" y="198115"/>
                  </a:lnTo>
                  <a:lnTo>
                    <a:pt x="1754251" y="229870"/>
                  </a:lnTo>
                  <a:lnTo>
                    <a:pt x="1795458" y="263687"/>
                  </a:lnTo>
                  <a:lnTo>
                    <a:pt x="1834956" y="299486"/>
                  </a:lnTo>
                  <a:lnTo>
                    <a:pt x="1872649" y="337180"/>
                  </a:lnTo>
                  <a:lnTo>
                    <a:pt x="1908448" y="376677"/>
                  </a:lnTo>
                  <a:lnTo>
                    <a:pt x="1942265" y="417884"/>
                  </a:lnTo>
                  <a:lnTo>
                    <a:pt x="1974020" y="460701"/>
                  </a:lnTo>
                  <a:lnTo>
                    <a:pt x="2003636" y="505024"/>
                  </a:lnTo>
                  <a:lnTo>
                    <a:pt x="2031041" y="550746"/>
                  </a:lnTo>
                  <a:lnTo>
                    <a:pt x="2056170" y="597759"/>
                  </a:lnTo>
                  <a:lnTo>
                    <a:pt x="2078961" y="645948"/>
                  </a:lnTo>
                  <a:lnTo>
                    <a:pt x="2099361" y="695197"/>
                  </a:lnTo>
                  <a:lnTo>
                    <a:pt x="2117320" y="745388"/>
                  </a:lnTo>
                  <a:lnTo>
                    <a:pt x="2132794" y="796399"/>
                  </a:lnTo>
                  <a:lnTo>
                    <a:pt x="2145746" y="848109"/>
                  </a:lnTo>
                  <a:lnTo>
                    <a:pt x="2156146" y="900391"/>
                  </a:lnTo>
                  <a:lnTo>
                    <a:pt x="2163968" y="953121"/>
                  </a:lnTo>
                  <a:lnTo>
                    <a:pt x="2169193" y="1006171"/>
                  </a:lnTo>
                  <a:lnTo>
                    <a:pt x="2171809" y="1059414"/>
                  </a:lnTo>
                  <a:lnTo>
                    <a:pt x="2172136" y="1086068"/>
                  </a:lnTo>
                  <a:lnTo>
                    <a:pt x="2171809" y="1112721"/>
                  </a:lnTo>
                  <a:lnTo>
                    <a:pt x="2169193" y="1165964"/>
                  </a:lnTo>
                  <a:lnTo>
                    <a:pt x="2163968" y="1219014"/>
                  </a:lnTo>
                  <a:lnTo>
                    <a:pt x="2156146" y="1271744"/>
                  </a:lnTo>
                  <a:lnTo>
                    <a:pt x="2145746" y="1324026"/>
                  </a:lnTo>
                  <a:lnTo>
                    <a:pt x="2132794" y="1375736"/>
                  </a:lnTo>
                  <a:lnTo>
                    <a:pt x="2117320" y="1426747"/>
                  </a:lnTo>
                  <a:lnTo>
                    <a:pt x="2099361" y="1476938"/>
                  </a:lnTo>
                  <a:lnTo>
                    <a:pt x="2078961" y="1526187"/>
                  </a:lnTo>
                  <a:lnTo>
                    <a:pt x="2056170" y="1574376"/>
                  </a:lnTo>
                  <a:lnTo>
                    <a:pt x="2031041" y="1621388"/>
                  </a:lnTo>
                  <a:lnTo>
                    <a:pt x="2003636" y="1667111"/>
                  </a:lnTo>
                  <a:lnTo>
                    <a:pt x="1974020" y="1711434"/>
                  </a:lnTo>
                  <a:lnTo>
                    <a:pt x="1942265" y="1754251"/>
                  </a:lnTo>
                  <a:lnTo>
                    <a:pt x="1908448" y="1795458"/>
                  </a:lnTo>
                  <a:lnTo>
                    <a:pt x="1872649" y="1834956"/>
                  </a:lnTo>
                  <a:lnTo>
                    <a:pt x="1834956" y="1872649"/>
                  </a:lnTo>
                  <a:lnTo>
                    <a:pt x="1795458" y="1908448"/>
                  </a:lnTo>
                  <a:lnTo>
                    <a:pt x="1754251" y="1942265"/>
                  </a:lnTo>
                  <a:lnTo>
                    <a:pt x="1711434" y="1974020"/>
                  </a:lnTo>
                  <a:lnTo>
                    <a:pt x="1667111" y="2003636"/>
                  </a:lnTo>
                  <a:lnTo>
                    <a:pt x="1621388" y="2031041"/>
                  </a:lnTo>
                  <a:lnTo>
                    <a:pt x="1574376" y="2056170"/>
                  </a:lnTo>
                  <a:lnTo>
                    <a:pt x="1526187" y="2078961"/>
                  </a:lnTo>
                  <a:lnTo>
                    <a:pt x="1476938" y="2099361"/>
                  </a:lnTo>
                  <a:lnTo>
                    <a:pt x="1426747" y="2117320"/>
                  </a:lnTo>
                  <a:lnTo>
                    <a:pt x="1375736" y="2132794"/>
                  </a:lnTo>
                  <a:lnTo>
                    <a:pt x="1324026" y="2145746"/>
                  </a:lnTo>
                  <a:lnTo>
                    <a:pt x="1271744" y="2156146"/>
                  </a:lnTo>
                  <a:lnTo>
                    <a:pt x="1219014" y="2163968"/>
                  </a:lnTo>
                  <a:lnTo>
                    <a:pt x="1165964" y="2169193"/>
                  </a:lnTo>
                  <a:lnTo>
                    <a:pt x="1112721" y="2171809"/>
                  </a:lnTo>
                  <a:lnTo>
                    <a:pt x="1086068" y="2172136"/>
                  </a:lnTo>
                  <a:close/>
                </a:path>
              </a:pathLst>
            </a:custGeom>
            <a:solidFill>
              <a:srgbClr val="D9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38250" y="4558893"/>
              <a:ext cx="1504315" cy="1274445"/>
            </a:xfrm>
            <a:custGeom>
              <a:avLst/>
              <a:gdLst/>
              <a:ahLst/>
              <a:cxnLst/>
              <a:rect l="l" t="t" r="r" b="b"/>
              <a:pathLst>
                <a:path w="1504315" h="1274445">
                  <a:moveTo>
                    <a:pt x="1395958" y="310045"/>
                  </a:moveTo>
                  <a:lnTo>
                    <a:pt x="1394167" y="301180"/>
                  </a:lnTo>
                  <a:lnTo>
                    <a:pt x="1389278" y="293928"/>
                  </a:lnTo>
                  <a:lnTo>
                    <a:pt x="1382039" y="289039"/>
                  </a:lnTo>
                  <a:lnTo>
                    <a:pt x="1373174" y="287248"/>
                  </a:lnTo>
                  <a:lnTo>
                    <a:pt x="1350391" y="287248"/>
                  </a:lnTo>
                  <a:lnTo>
                    <a:pt x="1350391" y="332828"/>
                  </a:lnTo>
                  <a:lnTo>
                    <a:pt x="1350391" y="434073"/>
                  </a:lnTo>
                  <a:lnTo>
                    <a:pt x="153695" y="434073"/>
                  </a:lnTo>
                  <a:lnTo>
                    <a:pt x="153695" y="332828"/>
                  </a:lnTo>
                  <a:lnTo>
                    <a:pt x="1350391" y="332828"/>
                  </a:lnTo>
                  <a:lnTo>
                    <a:pt x="1350391" y="287248"/>
                  </a:lnTo>
                  <a:lnTo>
                    <a:pt x="130886" y="287248"/>
                  </a:lnTo>
                  <a:lnTo>
                    <a:pt x="122021" y="289039"/>
                  </a:lnTo>
                  <a:lnTo>
                    <a:pt x="114769" y="293928"/>
                  </a:lnTo>
                  <a:lnTo>
                    <a:pt x="109880" y="301180"/>
                  </a:lnTo>
                  <a:lnTo>
                    <a:pt x="108089" y="310045"/>
                  </a:lnTo>
                  <a:lnTo>
                    <a:pt x="108089" y="456857"/>
                  </a:lnTo>
                  <a:lnTo>
                    <a:pt x="109880" y="465734"/>
                  </a:lnTo>
                  <a:lnTo>
                    <a:pt x="114769" y="472973"/>
                  </a:lnTo>
                  <a:lnTo>
                    <a:pt x="122008" y="477862"/>
                  </a:lnTo>
                  <a:lnTo>
                    <a:pt x="130886" y="479653"/>
                  </a:lnTo>
                  <a:lnTo>
                    <a:pt x="1373174" y="479653"/>
                  </a:lnTo>
                  <a:lnTo>
                    <a:pt x="1382039" y="477862"/>
                  </a:lnTo>
                  <a:lnTo>
                    <a:pt x="1389291" y="472973"/>
                  </a:lnTo>
                  <a:lnTo>
                    <a:pt x="1394167" y="465734"/>
                  </a:lnTo>
                  <a:lnTo>
                    <a:pt x="1395958" y="456857"/>
                  </a:lnTo>
                  <a:lnTo>
                    <a:pt x="1395958" y="434073"/>
                  </a:lnTo>
                  <a:lnTo>
                    <a:pt x="1395958" y="332828"/>
                  </a:lnTo>
                  <a:lnTo>
                    <a:pt x="1395958" y="310045"/>
                  </a:lnTo>
                  <a:close/>
                </a:path>
                <a:path w="1504315" h="1274445">
                  <a:moveTo>
                    <a:pt x="1395958" y="22783"/>
                  </a:moveTo>
                  <a:lnTo>
                    <a:pt x="1394167" y="13919"/>
                  </a:lnTo>
                  <a:lnTo>
                    <a:pt x="1389278" y="6680"/>
                  </a:lnTo>
                  <a:lnTo>
                    <a:pt x="1382039" y="1790"/>
                  </a:lnTo>
                  <a:lnTo>
                    <a:pt x="1373174" y="0"/>
                  </a:lnTo>
                  <a:lnTo>
                    <a:pt x="1350391" y="0"/>
                  </a:lnTo>
                  <a:lnTo>
                    <a:pt x="1350391" y="45580"/>
                  </a:lnTo>
                  <a:lnTo>
                    <a:pt x="1350391" y="146812"/>
                  </a:lnTo>
                  <a:lnTo>
                    <a:pt x="153695" y="146812"/>
                  </a:lnTo>
                  <a:lnTo>
                    <a:pt x="153695" y="45580"/>
                  </a:lnTo>
                  <a:lnTo>
                    <a:pt x="1350391" y="45580"/>
                  </a:lnTo>
                  <a:lnTo>
                    <a:pt x="1350391" y="0"/>
                  </a:lnTo>
                  <a:lnTo>
                    <a:pt x="130886" y="0"/>
                  </a:lnTo>
                  <a:lnTo>
                    <a:pt x="122008" y="1790"/>
                  </a:lnTo>
                  <a:lnTo>
                    <a:pt x="114769" y="6680"/>
                  </a:lnTo>
                  <a:lnTo>
                    <a:pt x="109880" y="13919"/>
                  </a:lnTo>
                  <a:lnTo>
                    <a:pt x="108089" y="22783"/>
                  </a:lnTo>
                  <a:lnTo>
                    <a:pt x="108089" y="169608"/>
                  </a:lnTo>
                  <a:lnTo>
                    <a:pt x="109880" y="178473"/>
                  </a:lnTo>
                  <a:lnTo>
                    <a:pt x="114769" y="185712"/>
                  </a:lnTo>
                  <a:lnTo>
                    <a:pt x="122008" y="190601"/>
                  </a:lnTo>
                  <a:lnTo>
                    <a:pt x="130886" y="192392"/>
                  </a:lnTo>
                  <a:lnTo>
                    <a:pt x="1373174" y="192392"/>
                  </a:lnTo>
                  <a:lnTo>
                    <a:pt x="1382039" y="190601"/>
                  </a:lnTo>
                  <a:lnTo>
                    <a:pt x="1389291" y="185712"/>
                  </a:lnTo>
                  <a:lnTo>
                    <a:pt x="1394167" y="178473"/>
                  </a:lnTo>
                  <a:lnTo>
                    <a:pt x="1395958" y="169608"/>
                  </a:lnTo>
                  <a:lnTo>
                    <a:pt x="1395958" y="146812"/>
                  </a:lnTo>
                  <a:lnTo>
                    <a:pt x="1395958" y="45580"/>
                  </a:lnTo>
                  <a:lnTo>
                    <a:pt x="1395958" y="22783"/>
                  </a:lnTo>
                  <a:close/>
                </a:path>
                <a:path w="1504315" h="1274445">
                  <a:moveTo>
                    <a:pt x="1504099" y="597331"/>
                  </a:moveTo>
                  <a:lnTo>
                    <a:pt x="1502308" y="588467"/>
                  </a:lnTo>
                  <a:lnTo>
                    <a:pt x="1497418" y="581215"/>
                  </a:lnTo>
                  <a:lnTo>
                    <a:pt x="1490179" y="576326"/>
                  </a:lnTo>
                  <a:lnTo>
                    <a:pt x="1481315" y="574535"/>
                  </a:lnTo>
                  <a:lnTo>
                    <a:pt x="1458506" y="574535"/>
                  </a:lnTo>
                  <a:lnTo>
                    <a:pt x="1458506" y="620115"/>
                  </a:lnTo>
                  <a:lnTo>
                    <a:pt x="1458506" y="777138"/>
                  </a:lnTo>
                  <a:lnTo>
                    <a:pt x="1250213" y="777138"/>
                  </a:lnTo>
                  <a:lnTo>
                    <a:pt x="1250213" y="822731"/>
                  </a:lnTo>
                  <a:lnTo>
                    <a:pt x="1250213" y="1228344"/>
                  </a:lnTo>
                  <a:lnTo>
                    <a:pt x="1135646" y="1228344"/>
                  </a:lnTo>
                  <a:lnTo>
                    <a:pt x="1135646" y="822731"/>
                  </a:lnTo>
                  <a:lnTo>
                    <a:pt x="1250213" y="822731"/>
                  </a:lnTo>
                  <a:lnTo>
                    <a:pt x="1250213" y="777138"/>
                  </a:lnTo>
                  <a:lnTo>
                    <a:pt x="368414" y="777138"/>
                  </a:lnTo>
                  <a:lnTo>
                    <a:pt x="368414" y="822731"/>
                  </a:lnTo>
                  <a:lnTo>
                    <a:pt x="368414" y="1228344"/>
                  </a:lnTo>
                  <a:lnTo>
                    <a:pt x="253873" y="1228344"/>
                  </a:lnTo>
                  <a:lnTo>
                    <a:pt x="253873" y="822731"/>
                  </a:lnTo>
                  <a:lnTo>
                    <a:pt x="368414" y="822731"/>
                  </a:lnTo>
                  <a:lnTo>
                    <a:pt x="368414" y="777138"/>
                  </a:lnTo>
                  <a:lnTo>
                    <a:pt x="45580" y="777138"/>
                  </a:lnTo>
                  <a:lnTo>
                    <a:pt x="45580" y="620115"/>
                  </a:lnTo>
                  <a:lnTo>
                    <a:pt x="1458506" y="620115"/>
                  </a:lnTo>
                  <a:lnTo>
                    <a:pt x="1458506" y="574535"/>
                  </a:lnTo>
                  <a:lnTo>
                    <a:pt x="22796" y="574535"/>
                  </a:lnTo>
                  <a:lnTo>
                    <a:pt x="13919" y="576326"/>
                  </a:lnTo>
                  <a:lnTo>
                    <a:pt x="6680" y="581215"/>
                  </a:lnTo>
                  <a:lnTo>
                    <a:pt x="1803" y="588467"/>
                  </a:lnTo>
                  <a:lnTo>
                    <a:pt x="0" y="597331"/>
                  </a:lnTo>
                  <a:lnTo>
                    <a:pt x="0" y="799934"/>
                  </a:lnTo>
                  <a:lnTo>
                    <a:pt x="1790" y="808799"/>
                  </a:lnTo>
                  <a:lnTo>
                    <a:pt x="6680" y="816038"/>
                  </a:lnTo>
                  <a:lnTo>
                    <a:pt x="13931" y="820928"/>
                  </a:lnTo>
                  <a:lnTo>
                    <a:pt x="22796" y="822718"/>
                  </a:lnTo>
                  <a:lnTo>
                    <a:pt x="208292" y="822718"/>
                  </a:lnTo>
                  <a:lnTo>
                    <a:pt x="208292" y="1251140"/>
                  </a:lnTo>
                  <a:lnTo>
                    <a:pt x="210083" y="1260005"/>
                  </a:lnTo>
                  <a:lnTo>
                    <a:pt x="214972" y="1267244"/>
                  </a:lnTo>
                  <a:lnTo>
                    <a:pt x="222224" y="1272133"/>
                  </a:lnTo>
                  <a:lnTo>
                    <a:pt x="231089" y="1273924"/>
                  </a:lnTo>
                  <a:lnTo>
                    <a:pt x="391198" y="1273924"/>
                  </a:lnTo>
                  <a:lnTo>
                    <a:pt x="400088" y="1272133"/>
                  </a:lnTo>
                  <a:lnTo>
                    <a:pt x="407339" y="1267244"/>
                  </a:lnTo>
                  <a:lnTo>
                    <a:pt x="412229" y="1260005"/>
                  </a:lnTo>
                  <a:lnTo>
                    <a:pt x="414020" y="1251140"/>
                  </a:lnTo>
                  <a:lnTo>
                    <a:pt x="414020" y="1228344"/>
                  </a:lnTo>
                  <a:lnTo>
                    <a:pt x="414007" y="822731"/>
                  </a:lnTo>
                  <a:lnTo>
                    <a:pt x="1090066" y="822718"/>
                  </a:lnTo>
                  <a:lnTo>
                    <a:pt x="1090066" y="1251140"/>
                  </a:lnTo>
                  <a:lnTo>
                    <a:pt x="1091857" y="1260005"/>
                  </a:lnTo>
                  <a:lnTo>
                    <a:pt x="1096746" y="1267244"/>
                  </a:lnTo>
                  <a:lnTo>
                    <a:pt x="1103985" y="1272133"/>
                  </a:lnTo>
                  <a:lnTo>
                    <a:pt x="1112862" y="1273924"/>
                  </a:lnTo>
                  <a:lnTo>
                    <a:pt x="1272997" y="1273924"/>
                  </a:lnTo>
                  <a:lnTo>
                    <a:pt x="1281861" y="1272133"/>
                  </a:lnTo>
                  <a:lnTo>
                    <a:pt x="1289113" y="1267244"/>
                  </a:lnTo>
                  <a:lnTo>
                    <a:pt x="1293990" y="1260005"/>
                  </a:lnTo>
                  <a:lnTo>
                    <a:pt x="1295781" y="1251140"/>
                  </a:lnTo>
                  <a:lnTo>
                    <a:pt x="1295781" y="1228344"/>
                  </a:lnTo>
                  <a:lnTo>
                    <a:pt x="1295781" y="822731"/>
                  </a:lnTo>
                  <a:lnTo>
                    <a:pt x="1481315" y="822718"/>
                  </a:lnTo>
                  <a:lnTo>
                    <a:pt x="1490179" y="820928"/>
                  </a:lnTo>
                  <a:lnTo>
                    <a:pt x="1497418" y="816038"/>
                  </a:lnTo>
                  <a:lnTo>
                    <a:pt x="1502308" y="808799"/>
                  </a:lnTo>
                  <a:lnTo>
                    <a:pt x="1504099" y="799934"/>
                  </a:lnTo>
                  <a:lnTo>
                    <a:pt x="1504099" y="777138"/>
                  </a:lnTo>
                  <a:lnTo>
                    <a:pt x="1504099" y="620115"/>
                  </a:lnTo>
                  <a:lnTo>
                    <a:pt x="1504099" y="597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63411" y="4468871"/>
              <a:ext cx="191071" cy="1298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9400" y="4992960"/>
              <a:ext cx="192989" cy="1857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163408" y="4698986"/>
              <a:ext cx="191135" cy="184785"/>
            </a:xfrm>
            <a:custGeom>
              <a:avLst/>
              <a:gdLst/>
              <a:ahLst/>
              <a:cxnLst/>
              <a:rect l="l" t="t" r="r" b="b"/>
              <a:pathLst>
                <a:path w="191134" h="184785">
                  <a:moveTo>
                    <a:pt x="45123" y="22567"/>
                  </a:moveTo>
                  <a:lnTo>
                    <a:pt x="43345" y="13766"/>
                  </a:lnTo>
                  <a:lnTo>
                    <a:pt x="38506" y="6604"/>
                  </a:lnTo>
                  <a:lnTo>
                    <a:pt x="31343" y="1778"/>
                  </a:lnTo>
                  <a:lnTo>
                    <a:pt x="22555" y="0"/>
                  </a:lnTo>
                  <a:lnTo>
                    <a:pt x="13766" y="1778"/>
                  </a:lnTo>
                  <a:lnTo>
                    <a:pt x="6604" y="6604"/>
                  </a:lnTo>
                  <a:lnTo>
                    <a:pt x="1765" y="13766"/>
                  </a:lnTo>
                  <a:lnTo>
                    <a:pt x="0" y="22567"/>
                  </a:lnTo>
                  <a:lnTo>
                    <a:pt x="0" y="161607"/>
                  </a:lnTo>
                  <a:lnTo>
                    <a:pt x="1765" y="170395"/>
                  </a:lnTo>
                  <a:lnTo>
                    <a:pt x="6591" y="177571"/>
                  </a:lnTo>
                  <a:lnTo>
                    <a:pt x="13766" y="182397"/>
                  </a:lnTo>
                  <a:lnTo>
                    <a:pt x="22567" y="184162"/>
                  </a:lnTo>
                  <a:lnTo>
                    <a:pt x="31343" y="182397"/>
                  </a:lnTo>
                  <a:lnTo>
                    <a:pt x="38506" y="177571"/>
                  </a:lnTo>
                  <a:lnTo>
                    <a:pt x="43345" y="170395"/>
                  </a:lnTo>
                  <a:lnTo>
                    <a:pt x="45123" y="161607"/>
                  </a:lnTo>
                  <a:lnTo>
                    <a:pt x="45123" y="22567"/>
                  </a:lnTo>
                  <a:close/>
                </a:path>
                <a:path w="191134" h="184785">
                  <a:moveTo>
                    <a:pt x="191071" y="22567"/>
                  </a:moveTo>
                  <a:lnTo>
                    <a:pt x="189293" y="13766"/>
                  </a:lnTo>
                  <a:lnTo>
                    <a:pt x="184467" y="6604"/>
                  </a:lnTo>
                  <a:lnTo>
                    <a:pt x="177304" y="1778"/>
                  </a:lnTo>
                  <a:lnTo>
                    <a:pt x="168503" y="0"/>
                  </a:lnTo>
                  <a:lnTo>
                    <a:pt x="159727" y="1778"/>
                  </a:lnTo>
                  <a:lnTo>
                    <a:pt x="152552" y="6604"/>
                  </a:lnTo>
                  <a:lnTo>
                    <a:pt x="147713" y="13766"/>
                  </a:lnTo>
                  <a:lnTo>
                    <a:pt x="145948" y="22567"/>
                  </a:lnTo>
                  <a:lnTo>
                    <a:pt x="145948" y="161607"/>
                  </a:lnTo>
                  <a:lnTo>
                    <a:pt x="147713" y="170395"/>
                  </a:lnTo>
                  <a:lnTo>
                    <a:pt x="152552" y="177571"/>
                  </a:lnTo>
                  <a:lnTo>
                    <a:pt x="159727" y="182397"/>
                  </a:lnTo>
                  <a:lnTo>
                    <a:pt x="168503" y="184162"/>
                  </a:lnTo>
                  <a:lnTo>
                    <a:pt x="177304" y="182397"/>
                  </a:lnTo>
                  <a:lnTo>
                    <a:pt x="184467" y="177571"/>
                  </a:lnTo>
                  <a:lnTo>
                    <a:pt x="189293" y="170395"/>
                  </a:lnTo>
                  <a:lnTo>
                    <a:pt x="191071" y="161607"/>
                  </a:lnTo>
                  <a:lnTo>
                    <a:pt x="191071" y="22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03746" y="4468871"/>
              <a:ext cx="191101" cy="1298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18173" y="4992960"/>
              <a:ext cx="193020" cy="1857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018170" y="4698986"/>
              <a:ext cx="177165" cy="193040"/>
            </a:xfrm>
            <a:custGeom>
              <a:avLst/>
              <a:gdLst/>
              <a:ahLst/>
              <a:cxnLst/>
              <a:rect l="l" t="t" r="r" b="b"/>
              <a:pathLst>
                <a:path w="177165" h="193039">
                  <a:moveTo>
                    <a:pt x="45580" y="29514"/>
                  </a:moveTo>
                  <a:lnTo>
                    <a:pt x="43789" y="20624"/>
                  </a:lnTo>
                  <a:lnTo>
                    <a:pt x="38900" y="13385"/>
                  </a:lnTo>
                  <a:lnTo>
                    <a:pt x="31661" y="8509"/>
                  </a:lnTo>
                  <a:lnTo>
                    <a:pt x="22783" y="6718"/>
                  </a:lnTo>
                  <a:lnTo>
                    <a:pt x="13919" y="8509"/>
                  </a:lnTo>
                  <a:lnTo>
                    <a:pt x="6680" y="13385"/>
                  </a:lnTo>
                  <a:lnTo>
                    <a:pt x="1790" y="20624"/>
                  </a:lnTo>
                  <a:lnTo>
                    <a:pt x="0" y="29514"/>
                  </a:lnTo>
                  <a:lnTo>
                    <a:pt x="0" y="169951"/>
                  </a:lnTo>
                  <a:lnTo>
                    <a:pt x="1790" y="178828"/>
                  </a:lnTo>
                  <a:lnTo>
                    <a:pt x="6680" y="186067"/>
                  </a:lnTo>
                  <a:lnTo>
                    <a:pt x="13919" y="190944"/>
                  </a:lnTo>
                  <a:lnTo>
                    <a:pt x="22783" y="192735"/>
                  </a:lnTo>
                  <a:lnTo>
                    <a:pt x="31661" y="190944"/>
                  </a:lnTo>
                  <a:lnTo>
                    <a:pt x="38900" y="186067"/>
                  </a:lnTo>
                  <a:lnTo>
                    <a:pt x="43789" y="178828"/>
                  </a:lnTo>
                  <a:lnTo>
                    <a:pt x="45580" y="169951"/>
                  </a:lnTo>
                  <a:lnTo>
                    <a:pt x="45580" y="29514"/>
                  </a:lnTo>
                  <a:close/>
                </a:path>
                <a:path w="177165" h="193039">
                  <a:moveTo>
                    <a:pt x="176669" y="22567"/>
                  </a:moveTo>
                  <a:lnTo>
                    <a:pt x="174891" y="13766"/>
                  </a:lnTo>
                  <a:lnTo>
                    <a:pt x="170065" y="6604"/>
                  </a:lnTo>
                  <a:lnTo>
                    <a:pt x="162890" y="1778"/>
                  </a:lnTo>
                  <a:lnTo>
                    <a:pt x="154101" y="0"/>
                  </a:lnTo>
                  <a:lnTo>
                    <a:pt x="145326" y="1778"/>
                  </a:lnTo>
                  <a:lnTo>
                    <a:pt x="138150" y="6604"/>
                  </a:lnTo>
                  <a:lnTo>
                    <a:pt x="133324" y="13766"/>
                  </a:lnTo>
                  <a:lnTo>
                    <a:pt x="131546" y="22567"/>
                  </a:lnTo>
                  <a:lnTo>
                    <a:pt x="131546" y="161607"/>
                  </a:lnTo>
                  <a:lnTo>
                    <a:pt x="133324" y="170395"/>
                  </a:lnTo>
                  <a:lnTo>
                    <a:pt x="138163" y="177571"/>
                  </a:lnTo>
                  <a:lnTo>
                    <a:pt x="145326" y="182397"/>
                  </a:lnTo>
                  <a:lnTo>
                    <a:pt x="154114" y="184162"/>
                  </a:lnTo>
                  <a:lnTo>
                    <a:pt x="162890" y="182397"/>
                  </a:lnTo>
                  <a:lnTo>
                    <a:pt x="170065" y="177571"/>
                  </a:lnTo>
                  <a:lnTo>
                    <a:pt x="174904" y="170395"/>
                  </a:lnTo>
                  <a:lnTo>
                    <a:pt x="176669" y="161607"/>
                  </a:lnTo>
                  <a:lnTo>
                    <a:pt x="176669" y="22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52585" y="1147006"/>
            <a:ext cx="9382760" cy="751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50" spc="75" dirty="0"/>
              <a:t>Reforma</a:t>
            </a:r>
            <a:r>
              <a:rPr sz="4750" spc="-375" dirty="0"/>
              <a:t> </a:t>
            </a:r>
            <a:r>
              <a:rPr sz="4750" spc="114" dirty="0"/>
              <a:t>ou</a:t>
            </a:r>
            <a:r>
              <a:rPr sz="4750" spc="-375" dirty="0"/>
              <a:t> </a:t>
            </a:r>
            <a:r>
              <a:rPr sz="4750" spc="155" dirty="0"/>
              <a:t>obra</a:t>
            </a:r>
            <a:r>
              <a:rPr sz="4750" spc="-375" dirty="0"/>
              <a:t> </a:t>
            </a:r>
            <a:r>
              <a:rPr sz="4750" spc="695" dirty="0"/>
              <a:t>-</a:t>
            </a:r>
            <a:r>
              <a:rPr sz="4750" spc="-375" dirty="0"/>
              <a:t> </a:t>
            </a:r>
            <a:r>
              <a:rPr sz="4750" spc="95" dirty="0"/>
              <a:t>Edificações</a:t>
            </a:r>
            <a:endParaRPr sz="4750"/>
          </a:p>
        </p:txBody>
      </p:sp>
      <p:sp>
        <p:nvSpPr>
          <p:cNvPr id="17" name="object 17"/>
          <p:cNvSpPr txBox="1"/>
          <p:nvPr/>
        </p:nvSpPr>
        <p:spPr>
          <a:xfrm>
            <a:off x="681553" y="6201779"/>
            <a:ext cx="3375025" cy="197866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1625"/>
              </a:spcBef>
            </a:pPr>
            <a:r>
              <a:rPr sz="2750" b="1" spc="-10" dirty="0">
                <a:solidFill>
                  <a:srgbClr val="FFFFFF"/>
                </a:solidFill>
                <a:latin typeface="Tahoma"/>
                <a:cs typeface="Tahoma"/>
              </a:rPr>
              <a:t>SONDAGEM</a:t>
            </a:r>
            <a:endParaRPr sz="2750">
              <a:latin typeface="Tahoma"/>
              <a:cs typeface="Tahoma"/>
            </a:endParaRPr>
          </a:p>
          <a:p>
            <a:pPr marL="12065" marR="5080" indent="-635" algn="ctr">
              <a:lnSpc>
                <a:spcPct val="114599"/>
              </a:lnSpc>
              <a:spcBef>
                <a:spcPts val="650"/>
              </a:spcBef>
            </a:pPr>
            <a:r>
              <a:rPr sz="18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qualquer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tipo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sz="1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construção</a:t>
            </a:r>
            <a:r>
              <a:rPr sz="1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é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obrigatória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apresentação</a:t>
            </a:r>
            <a:r>
              <a:rPr sz="1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relatório</a:t>
            </a:r>
            <a:r>
              <a:rPr sz="1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sz="18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sondagem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0871" y="6204416"/>
            <a:ext cx="3570604" cy="305371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1605"/>
              </a:spcBef>
            </a:pPr>
            <a:r>
              <a:rPr sz="2750" b="1" spc="-10" dirty="0">
                <a:solidFill>
                  <a:srgbClr val="FFFFFF"/>
                </a:solidFill>
                <a:latin typeface="Tahoma"/>
                <a:cs typeface="Tahoma"/>
              </a:rPr>
              <a:t>PROJETOS</a:t>
            </a:r>
            <a:endParaRPr sz="2750">
              <a:latin typeface="Tahoma"/>
              <a:cs typeface="Tahoma"/>
            </a:endParaRPr>
          </a:p>
          <a:p>
            <a:pPr marL="12700" marR="5080" algn="ctr">
              <a:lnSpc>
                <a:spcPct val="115100"/>
              </a:lnSpc>
              <a:spcBef>
                <a:spcPts val="660"/>
              </a:spcBef>
              <a:tabLst>
                <a:tab pos="1477645" algn="l"/>
              </a:tabLst>
            </a:pP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Apresentar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	todos</a:t>
            </a:r>
            <a:r>
              <a:rPr sz="19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os</a:t>
            </a:r>
            <a:r>
              <a:rPr sz="19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projetos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executivos</a:t>
            </a:r>
            <a:r>
              <a:rPr sz="1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compõem </a:t>
            </a:r>
            <a:r>
              <a:rPr sz="19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uma</a:t>
            </a:r>
            <a:r>
              <a:rPr sz="1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edificação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(arquitetônico,</a:t>
            </a:r>
            <a:r>
              <a:rPr sz="1900" spc="3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estrutural, elétrico,</a:t>
            </a:r>
            <a:r>
              <a:rPr sz="1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hidros</a:t>
            </a:r>
            <a:r>
              <a:rPr sz="1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sanitário, </a:t>
            </a:r>
            <a:r>
              <a:rPr sz="19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combate</a:t>
            </a:r>
            <a:r>
              <a:rPr sz="1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229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incêndio,</a:t>
            </a:r>
            <a:r>
              <a:rPr sz="1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SPDA</a:t>
            </a:r>
            <a:r>
              <a:rPr sz="1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e </a:t>
            </a:r>
            <a:r>
              <a:rPr sz="19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etc.)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7645" y="6204416"/>
            <a:ext cx="3425825" cy="1720214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605"/>
              </a:spcBef>
            </a:pPr>
            <a:r>
              <a:rPr sz="2750" b="1" spc="-40" dirty="0">
                <a:solidFill>
                  <a:srgbClr val="FFFFFF"/>
                </a:solidFill>
                <a:latin typeface="Tahoma"/>
                <a:cs typeface="Tahoma"/>
              </a:rPr>
              <a:t>INFRAESTRUTURA</a:t>
            </a:r>
            <a:endParaRPr sz="2750">
              <a:latin typeface="Tahoma"/>
              <a:cs typeface="Tahoma"/>
            </a:endParaRPr>
          </a:p>
          <a:p>
            <a:pPr marL="12700" marR="5080" indent="-635" algn="ctr">
              <a:lnSpc>
                <a:spcPct val="115100"/>
              </a:lnSpc>
              <a:spcBef>
                <a:spcPts val="660"/>
              </a:spcBef>
            </a:pP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Verificar</a:t>
            </a:r>
            <a:r>
              <a:rPr sz="19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sz="19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sz="19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local</a:t>
            </a:r>
            <a:r>
              <a:rPr sz="19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tem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infraestrutura</a:t>
            </a:r>
            <a:r>
              <a:rPr sz="19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básica</a:t>
            </a:r>
            <a:r>
              <a:rPr sz="19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(água, 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esgoto </a:t>
            </a:r>
            <a:r>
              <a:rPr sz="19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rede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elétrica).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82215" y="6204416"/>
            <a:ext cx="3255010" cy="2053589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750" b="1" spc="50" dirty="0">
                <a:solidFill>
                  <a:srgbClr val="FFFFFF"/>
                </a:solidFill>
                <a:latin typeface="Tahoma"/>
                <a:cs typeface="Tahoma"/>
              </a:rPr>
              <a:t>PRAÇA</a:t>
            </a:r>
            <a:r>
              <a:rPr sz="275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Tahoma"/>
                <a:cs typeface="Tahoma"/>
              </a:rPr>
              <a:t>PÚBLICA</a:t>
            </a:r>
            <a:endParaRPr sz="2750">
              <a:latin typeface="Tahoma"/>
              <a:cs typeface="Tahoma"/>
            </a:endParaRPr>
          </a:p>
          <a:p>
            <a:pPr marL="12700" marR="5080" indent="-635" algn="ctr">
              <a:lnSpc>
                <a:spcPct val="115100"/>
              </a:lnSpc>
              <a:spcBef>
                <a:spcPts val="660"/>
              </a:spcBef>
            </a:pPr>
            <a:r>
              <a:rPr sz="19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Construção</a:t>
            </a:r>
            <a:r>
              <a:rPr sz="1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praças </a:t>
            </a:r>
            <a:r>
              <a:rPr sz="19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obrigatoriamente</a:t>
            </a:r>
            <a:r>
              <a:rPr sz="1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deve</a:t>
            </a:r>
            <a:r>
              <a:rPr sz="1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ser </a:t>
            </a:r>
            <a:r>
              <a:rPr sz="19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executado</a:t>
            </a:r>
            <a:r>
              <a:rPr sz="1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sistema</a:t>
            </a:r>
            <a:r>
              <a:rPr sz="1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sz="19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iluminação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59822" y="9581577"/>
            <a:ext cx="12528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Não</a:t>
            </a:r>
            <a:r>
              <a:rPr sz="23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executamos</a:t>
            </a:r>
            <a:r>
              <a:rPr sz="2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etapa</a:t>
            </a:r>
            <a:r>
              <a:rPr sz="23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obra,</a:t>
            </a:r>
            <a:r>
              <a:rPr sz="23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EXCETO</a:t>
            </a:r>
            <a:r>
              <a:rPr sz="2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sz="23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conclusão</a:t>
            </a:r>
            <a:r>
              <a:rPr sz="23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com</a:t>
            </a:r>
            <a:r>
              <a:rPr sz="2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recursos</a:t>
            </a:r>
            <a:r>
              <a:rPr sz="23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do</a:t>
            </a:r>
            <a:r>
              <a:rPr sz="2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convênio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134" y="5054550"/>
            <a:ext cx="8139865" cy="10999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41" y="0"/>
            <a:ext cx="9832340" cy="10287000"/>
            <a:chOff x="4841" y="0"/>
            <a:chExt cx="983234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" y="750863"/>
              <a:ext cx="8782013" cy="87820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88887" y="1767466"/>
              <a:ext cx="6817359" cy="6794500"/>
            </a:xfrm>
            <a:custGeom>
              <a:avLst/>
              <a:gdLst/>
              <a:ahLst/>
              <a:cxnLst/>
              <a:rect l="l" t="t" r="r" b="b"/>
              <a:pathLst>
                <a:path w="6817359" h="6794500">
                  <a:moveTo>
                    <a:pt x="3836156" y="12699"/>
                  </a:moveTo>
                  <a:lnTo>
                    <a:pt x="2981024" y="12699"/>
                  </a:lnTo>
                  <a:lnTo>
                    <a:pt x="3027807" y="0"/>
                  </a:lnTo>
                  <a:lnTo>
                    <a:pt x="3789373" y="0"/>
                  </a:lnTo>
                  <a:lnTo>
                    <a:pt x="3836156" y="12699"/>
                  </a:lnTo>
                  <a:close/>
                </a:path>
                <a:path w="6817359" h="6794500">
                  <a:moveTo>
                    <a:pt x="3929131" y="25399"/>
                  </a:moveTo>
                  <a:lnTo>
                    <a:pt x="2888049" y="25399"/>
                  </a:lnTo>
                  <a:lnTo>
                    <a:pt x="2934436" y="12699"/>
                  </a:lnTo>
                  <a:lnTo>
                    <a:pt x="3882744" y="12699"/>
                  </a:lnTo>
                  <a:lnTo>
                    <a:pt x="3929131" y="25399"/>
                  </a:lnTo>
                  <a:close/>
                </a:path>
                <a:path w="6817359" h="6794500">
                  <a:moveTo>
                    <a:pt x="4067049" y="50799"/>
                  </a:moveTo>
                  <a:lnTo>
                    <a:pt x="2750130" y="50799"/>
                  </a:lnTo>
                  <a:lnTo>
                    <a:pt x="2841866" y="25399"/>
                  </a:lnTo>
                  <a:lnTo>
                    <a:pt x="3975314" y="25399"/>
                  </a:lnTo>
                  <a:lnTo>
                    <a:pt x="4067049" y="50799"/>
                  </a:lnTo>
                  <a:close/>
                </a:path>
                <a:path w="6817359" h="6794500">
                  <a:moveTo>
                    <a:pt x="4112593" y="6730999"/>
                  </a:moveTo>
                  <a:lnTo>
                    <a:pt x="2704587" y="6730999"/>
                  </a:lnTo>
                  <a:lnTo>
                    <a:pt x="2219222" y="6591299"/>
                  </a:lnTo>
                  <a:lnTo>
                    <a:pt x="2176631" y="6565899"/>
                  </a:lnTo>
                  <a:lnTo>
                    <a:pt x="2092278" y="6540499"/>
                  </a:lnTo>
                  <a:lnTo>
                    <a:pt x="2050524" y="6515099"/>
                  </a:lnTo>
                  <a:lnTo>
                    <a:pt x="2009058" y="6502399"/>
                  </a:lnTo>
                  <a:lnTo>
                    <a:pt x="1967883" y="6476999"/>
                  </a:lnTo>
                  <a:lnTo>
                    <a:pt x="1927005" y="6464299"/>
                  </a:lnTo>
                  <a:lnTo>
                    <a:pt x="1886428" y="6438899"/>
                  </a:lnTo>
                  <a:lnTo>
                    <a:pt x="1846157" y="6426199"/>
                  </a:lnTo>
                  <a:lnTo>
                    <a:pt x="1766546" y="6375399"/>
                  </a:lnTo>
                  <a:lnTo>
                    <a:pt x="1727216" y="6362699"/>
                  </a:lnTo>
                  <a:lnTo>
                    <a:pt x="1611180" y="6286499"/>
                  </a:lnTo>
                  <a:lnTo>
                    <a:pt x="1498168" y="6210299"/>
                  </a:lnTo>
                  <a:lnTo>
                    <a:pt x="1424564" y="6159499"/>
                  </a:lnTo>
                  <a:lnTo>
                    <a:pt x="1352391" y="6108699"/>
                  </a:lnTo>
                  <a:lnTo>
                    <a:pt x="1281684" y="6057899"/>
                  </a:lnTo>
                  <a:lnTo>
                    <a:pt x="1246891" y="6032499"/>
                  </a:lnTo>
                  <a:lnTo>
                    <a:pt x="1212478" y="5994399"/>
                  </a:lnTo>
                  <a:lnTo>
                    <a:pt x="1144809" y="5943599"/>
                  </a:lnTo>
                  <a:lnTo>
                    <a:pt x="1111562" y="5905499"/>
                  </a:lnTo>
                  <a:lnTo>
                    <a:pt x="1046263" y="5854699"/>
                  </a:lnTo>
                  <a:lnTo>
                    <a:pt x="1014220" y="5816599"/>
                  </a:lnTo>
                  <a:lnTo>
                    <a:pt x="982588" y="5791199"/>
                  </a:lnTo>
                  <a:lnTo>
                    <a:pt x="951370" y="5753099"/>
                  </a:lnTo>
                  <a:lnTo>
                    <a:pt x="920572" y="5727699"/>
                  </a:lnTo>
                  <a:lnTo>
                    <a:pt x="890197" y="5689599"/>
                  </a:lnTo>
                  <a:lnTo>
                    <a:pt x="860250" y="5651499"/>
                  </a:lnTo>
                  <a:lnTo>
                    <a:pt x="830735" y="5626099"/>
                  </a:lnTo>
                  <a:lnTo>
                    <a:pt x="801657" y="5587999"/>
                  </a:lnTo>
                  <a:lnTo>
                    <a:pt x="773020" y="5549899"/>
                  </a:lnTo>
                  <a:lnTo>
                    <a:pt x="744829" y="5524499"/>
                  </a:lnTo>
                  <a:lnTo>
                    <a:pt x="717087" y="5486399"/>
                  </a:lnTo>
                  <a:lnTo>
                    <a:pt x="689799" y="5448299"/>
                  </a:lnTo>
                  <a:lnTo>
                    <a:pt x="662970" y="5410199"/>
                  </a:lnTo>
                  <a:lnTo>
                    <a:pt x="636604" y="5372099"/>
                  </a:lnTo>
                  <a:lnTo>
                    <a:pt x="610705" y="5333999"/>
                  </a:lnTo>
                  <a:lnTo>
                    <a:pt x="585278" y="5308599"/>
                  </a:lnTo>
                  <a:lnTo>
                    <a:pt x="560327" y="5270499"/>
                  </a:lnTo>
                  <a:lnTo>
                    <a:pt x="535857" y="5232399"/>
                  </a:lnTo>
                  <a:lnTo>
                    <a:pt x="511871" y="5194299"/>
                  </a:lnTo>
                  <a:lnTo>
                    <a:pt x="488375" y="5156199"/>
                  </a:lnTo>
                  <a:lnTo>
                    <a:pt x="465372" y="5118099"/>
                  </a:lnTo>
                  <a:lnTo>
                    <a:pt x="442867" y="5067299"/>
                  </a:lnTo>
                  <a:lnTo>
                    <a:pt x="420865" y="5029199"/>
                  </a:lnTo>
                  <a:lnTo>
                    <a:pt x="399369" y="4991099"/>
                  </a:lnTo>
                  <a:lnTo>
                    <a:pt x="378385" y="4952999"/>
                  </a:lnTo>
                  <a:lnTo>
                    <a:pt x="357916" y="4914899"/>
                  </a:lnTo>
                  <a:lnTo>
                    <a:pt x="337967" y="4876799"/>
                  </a:lnTo>
                  <a:lnTo>
                    <a:pt x="318542" y="4838699"/>
                  </a:lnTo>
                  <a:lnTo>
                    <a:pt x="299646" y="4787899"/>
                  </a:lnTo>
                  <a:lnTo>
                    <a:pt x="281283" y="4749799"/>
                  </a:lnTo>
                  <a:lnTo>
                    <a:pt x="263458" y="4711699"/>
                  </a:lnTo>
                  <a:lnTo>
                    <a:pt x="246174" y="4660899"/>
                  </a:lnTo>
                  <a:lnTo>
                    <a:pt x="229436" y="4622799"/>
                  </a:lnTo>
                  <a:lnTo>
                    <a:pt x="213250" y="4584699"/>
                  </a:lnTo>
                  <a:lnTo>
                    <a:pt x="197618" y="4533899"/>
                  </a:lnTo>
                  <a:lnTo>
                    <a:pt x="182545" y="4495799"/>
                  </a:lnTo>
                  <a:lnTo>
                    <a:pt x="168036" y="4457699"/>
                  </a:lnTo>
                  <a:lnTo>
                    <a:pt x="154095" y="4406899"/>
                  </a:lnTo>
                  <a:lnTo>
                    <a:pt x="140727" y="4368799"/>
                  </a:lnTo>
                  <a:lnTo>
                    <a:pt x="127936" y="4317999"/>
                  </a:lnTo>
                  <a:lnTo>
                    <a:pt x="115726" y="4279899"/>
                  </a:lnTo>
                  <a:lnTo>
                    <a:pt x="104101" y="4229099"/>
                  </a:lnTo>
                  <a:lnTo>
                    <a:pt x="93067" y="4190999"/>
                  </a:lnTo>
                  <a:lnTo>
                    <a:pt x="82626" y="4140199"/>
                  </a:lnTo>
                  <a:lnTo>
                    <a:pt x="72785" y="4102099"/>
                  </a:lnTo>
                  <a:lnTo>
                    <a:pt x="63547" y="4051299"/>
                  </a:lnTo>
                  <a:lnTo>
                    <a:pt x="54916" y="4000499"/>
                  </a:lnTo>
                  <a:lnTo>
                    <a:pt x="46898" y="3962399"/>
                  </a:lnTo>
                  <a:lnTo>
                    <a:pt x="39495" y="3911599"/>
                  </a:lnTo>
                  <a:lnTo>
                    <a:pt x="32714" y="3860799"/>
                  </a:lnTo>
                  <a:lnTo>
                    <a:pt x="26557" y="3822699"/>
                  </a:lnTo>
                  <a:lnTo>
                    <a:pt x="21030" y="3771899"/>
                  </a:lnTo>
                  <a:lnTo>
                    <a:pt x="16137" y="3721099"/>
                  </a:lnTo>
                  <a:lnTo>
                    <a:pt x="11882" y="3682999"/>
                  </a:lnTo>
                  <a:lnTo>
                    <a:pt x="8269" y="3632199"/>
                  </a:lnTo>
                  <a:lnTo>
                    <a:pt x="5304" y="3581399"/>
                  </a:lnTo>
                  <a:lnTo>
                    <a:pt x="2990" y="3530599"/>
                  </a:lnTo>
                  <a:lnTo>
                    <a:pt x="1331" y="3492499"/>
                  </a:lnTo>
                  <a:lnTo>
                    <a:pt x="333" y="3441699"/>
                  </a:lnTo>
                  <a:lnTo>
                    <a:pt x="0" y="3390899"/>
                  </a:lnTo>
                  <a:lnTo>
                    <a:pt x="333" y="3340099"/>
                  </a:lnTo>
                  <a:lnTo>
                    <a:pt x="1331" y="3301999"/>
                  </a:lnTo>
                  <a:lnTo>
                    <a:pt x="2990" y="3251199"/>
                  </a:lnTo>
                  <a:lnTo>
                    <a:pt x="5304" y="3200399"/>
                  </a:lnTo>
                  <a:lnTo>
                    <a:pt x="8269" y="3149599"/>
                  </a:lnTo>
                  <a:lnTo>
                    <a:pt x="11882" y="3111499"/>
                  </a:lnTo>
                  <a:lnTo>
                    <a:pt x="16137" y="3060699"/>
                  </a:lnTo>
                  <a:lnTo>
                    <a:pt x="21030" y="3009899"/>
                  </a:lnTo>
                  <a:lnTo>
                    <a:pt x="26557" y="2959099"/>
                  </a:lnTo>
                  <a:lnTo>
                    <a:pt x="32714" y="2920999"/>
                  </a:lnTo>
                  <a:lnTo>
                    <a:pt x="39495" y="2870199"/>
                  </a:lnTo>
                  <a:lnTo>
                    <a:pt x="46898" y="2819399"/>
                  </a:lnTo>
                  <a:lnTo>
                    <a:pt x="54916" y="2781299"/>
                  </a:lnTo>
                  <a:lnTo>
                    <a:pt x="63547" y="2730499"/>
                  </a:lnTo>
                  <a:lnTo>
                    <a:pt x="72785" y="2692399"/>
                  </a:lnTo>
                  <a:lnTo>
                    <a:pt x="82626" y="2641599"/>
                  </a:lnTo>
                  <a:lnTo>
                    <a:pt x="93067" y="2603499"/>
                  </a:lnTo>
                  <a:lnTo>
                    <a:pt x="104101" y="2552699"/>
                  </a:lnTo>
                  <a:lnTo>
                    <a:pt x="115726" y="2514599"/>
                  </a:lnTo>
                  <a:lnTo>
                    <a:pt x="127936" y="2463799"/>
                  </a:lnTo>
                  <a:lnTo>
                    <a:pt x="140727" y="2425699"/>
                  </a:lnTo>
                  <a:lnTo>
                    <a:pt x="154095" y="2374899"/>
                  </a:lnTo>
                  <a:lnTo>
                    <a:pt x="168036" y="2336799"/>
                  </a:lnTo>
                  <a:lnTo>
                    <a:pt x="182545" y="2285999"/>
                  </a:lnTo>
                  <a:lnTo>
                    <a:pt x="197618" y="2247899"/>
                  </a:lnTo>
                  <a:lnTo>
                    <a:pt x="213250" y="2197099"/>
                  </a:lnTo>
                  <a:lnTo>
                    <a:pt x="229436" y="2158999"/>
                  </a:lnTo>
                  <a:lnTo>
                    <a:pt x="246174" y="2120899"/>
                  </a:lnTo>
                  <a:lnTo>
                    <a:pt x="263458" y="2070099"/>
                  </a:lnTo>
                  <a:lnTo>
                    <a:pt x="281283" y="2031999"/>
                  </a:lnTo>
                  <a:lnTo>
                    <a:pt x="299646" y="1993899"/>
                  </a:lnTo>
                  <a:lnTo>
                    <a:pt x="318542" y="1955799"/>
                  </a:lnTo>
                  <a:lnTo>
                    <a:pt x="337967" y="1904999"/>
                  </a:lnTo>
                  <a:lnTo>
                    <a:pt x="357916" y="1866899"/>
                  </a:lnTo>
                  <a:lnTo>
                    <a:pt x="378385" y="1828799"/>
                  </a:lnTo>
                  <a:lnTo>
                    <a:pt x="399369" y="1790699"/>
                  </a:lnTo>
                  <a:lnTo>
                    <a:pt x="420865" y="1752599"/>
                  </a:lnTo>
                  <a:lnTo>
                    <a:pt x="442867" y="1714499"/>
                  </a:lnTo>
                  <a:lnTo>
                    <a:pt x="465372" y="1676399"/>
                  </a:lnTo>
                  <a:lnTo>
                    <a:pt x="488375" y="1638299"/>
                  </a:lnTo>
                  <a:lnTo>
                    <a:pt x="511871" y="1600199"/>
                  </a:lnTo>
                  <a:lnTo>
                    <a:pt x="535857" y="1562099"/>
                  </a:lnTo>
                  <a:lnTo>
                    <a:pt x="560327" y="1523999"/>
                  </a:lnTo>
                  <a:lnTo>
                    <a:pt x="585278" y="1485899"/>
                  </a:lnTo>
                  <a:lnTo>
                    <a:pt x="610705" y="1447799"/>
                  </a:lnTo>
                  <a:lnTo>
                    <a:pt x="636604" y="1409699"/>
                  </a:lnTo>
                  <a:lnTo>
                    <a:pt x="662970" y="1371599"/>
                  </a:lnTo>
                  <a:lnTo>
                    <a:pt x="689799" y="1333499"/>
                  </a:lnTo>
                  <a:lnTo>
                    <a:pt x="717087" y="1295399"/>
                  </a:lnTo>
                  <a:lnTo>
                    <a:pt x="744829" y="1269999"/>
                  </a:lnTo>
                  <a:lnTo>
                    <a:pt x="773020" y="1231899"/>
                  </a:lnTo>
                  <a:lnTo>
                    <a:pt x="801657" y="1193799"/>
                  </a:lnTo>
                  <a:lnTo>
                    <a:pt x="830735" y="1168399"/>
                  </a:lnTo>
                  <a:lnTo>
                    <a:pt x="860250" y="1130299"/>
                  </a:lnTo>
                  <a:lnTo>
                    <a:pt x="890197" y="1092199"/>
                  </a:lnTo>
                  <a:lnTo>
                    <a:pt x="920572" y="1066799"/>
                  </a:lnTo>
                  <a:lnTo>
                    <a:pt x="951370" y="1028699"/>
                  </a:lnTo>
                  <a:lnTo>
                    <a:pt x="982588" y="1003299"/>
                  </a:lnTo>
                  <a:lnTo>
                    <a:pt x="1014220" y="965199"/>
                  </a:lnTo>
                  <a:lnTo>
                    <a:pt x="1046263" y="939799"/>
                  </a:lnTo>
                  <a:lnTo>
                    <a:pt x="1078712" y="901699"/>
                  </a:lnTo>
                  <a:lnTo>
                    <a:pt x="1111562" y="876299"/>
                  </a:lnTo>
                  <a:lnTo>
                    <a:pt x="1144809" y="838199"/>
                  </a:lnTo>
                  <a:lnTo>
                    <a:pt x="1212478" y="787399"/>
                  </a:lnTo>
                  <a:lnTo>
                    <a:pt x="1246891" y="761999"/>
                  </a:lnTo>
                  <a:lnTo>
                    <a:pt x="1281684" y="723899"/>
                  </a:lnTo>
                  <a:lnTo>
                    <a:pt x="1352391" y="673099"/>
                  </a:lnTo>
                  <a:lnTo>
                    <a:pt x="1424564" y="622299"/>
                  </a:lnTo>
                  <a:lnTo>
                    <a:pt x="1535495" y="546099"/>
                  </a:lnTo>
                  <a:lnTo>
                    <a:pt x="1649529" y="469899"/>
                  </a:lnTo>
                  <a:lnTo>
                    <a:pt x="1688209" y="444499"/>
                  </a:lnTo>
                  <a:lnTo>
                    <a:pt x="1727216" y="431799"/>
                  </a:lnTo>
                  <a:lnTo>
                    <a:pt x="1806194" y="380999"/>
                  </a:lnTo>
                  <a:lnTo>
                    <a:pt x="1846157" y="368299"/>
                  </a:lnTo>
                  <a:lnTo>
                    <a:pt x="1927005" y="317499"/>
                  </a:lnTo>
                  <a:lnTo>
                    <a:pt x="1967883" y="304799"/>
                  </a:lnTo>
                  <a:lnTo>
                    <a:pt x="2009058" y="279399"/>
                  </a:lnTo>
                  <a:lnTo>
                    <a:pt x="2050524" y="266699"/>
                  </a:lnTo>
                  <a:lnTo>
                    <a:pt x="2092278" y="241299"/>
                  </a:lnTo>
                  <a:lnTo>
                    <a:pt x="2219222" y="203199"/>
                  </a:lnTo>
                  <a:lnTo>
                    <a:pt x="2262083" y="177799"/>
                  </a:lnTo>
                  <a:lnTo>
                    <a:pt x="2704587" y="50799"/>
                  </a:lnTo>
                  <a:lnTo>
                    <a:pt x="4112593" y="50799"/>
                  </a:lnTo>
                  <a:lnTo>
                    <a:pt x="4555096" y="177799"/>
                  </a:lnTo>
                  <a:lnTo>
                    <a:pt x="4597957" y="203199"/>
                  </a:lnTo>
                  <a:lnTo>
                    <a:pt x="4724902" y="241299"/>
                  </a:lnTo>
                  <a:lnTo>
                    <a:pt x="4766656" y="266699"/>
                  </a:lnTo>
                  <a:lnTo>
                    <a:pt x="4808122" y="279399"/>
                  </a:lnTo>
                  <a:lnTo>
                    <a:pt x="4849296" y="304799"/>
                  </a:lnTo>
                  <a:lnTo>
                    <a:pt x="4890174" y="317499"/>
                  </a:lnTo>
                  <a:lnTo>
                    <a:pt x="4971023" y="368299"/>
                  </a:lnTo>
                  <a:lnTo>
                    <a:pt x="5010985" y="380999"/>
                  </a:lnTo>
                  <a:lnTo>
                    <a:pt x="5089963" y="431799"/>
                  </a:lnTo>
                  <a:lnTo>
                    <a:pt x="5128970" y="444499"/>
                  </a:lnTo>
                  <a:lnTo>
                    <a:pt x="5167650" y="469899"/>
                  </a:lnTo>
                  <a:lnTo>
                    <a:pt x="5281684" y="546099"/>
                  </a:lnTo>
                  <a:lnTo>
                    <a:pt x="5392616" y="622299"/>
                  </a:lnTo>
                  <a:lnTo>
                    <a:pt x="5464789" y="673099"/>
                  </a:lnTo>
                  <a:lnTo>
                    <a:pt x="5535496" y="723899"/>
                  </a:lnTo>
                  <a:lnTo>
                    <a:pt x="5570288" y="761999"/>
                  </a:lnTo>
                  <a:lnTo>
                    <a:pt x="5604701" y="787399"/>
                  </a:lnTo>
                  <a:lnTo>
                    <a:pt x="5672370" y="838199"/>
                  </a:lnTo>
                  <a:lnTo>
                    <a:pt x="5705618" y="876299"/>
                  </a:lnTo>
                  <a:lnTo>
                    <a:pt x="5738468" y="901699"/>
                  </a:lnTo>
                  <a:lnTo>
                    <a:pt x="5770916" y="939799"/>
                  </a:lnTo>
                  <a:lnTo>
                    <a:pt x="5802959" y="965199"/>
                  </a:lnTo>
                  <a:lnTo>
                    <a:pt x="5834591" y="1003299"/>
                  </a:lnTo>
                  <a:lnTo>
                    <a:pt x="5865809" y="1028699"/>
                  </a:lnTo>
                  <a:lnTo>
                    <a:pt x="5896607" y="1066799"/>
                  </a:lnTo>
                  <a:lnTo>
                    <a:pt x="5926982" y="1092199"/>
                  </a:lnTo>
                  <a:lnTo>
                    <a:pt x="5956929" y="1130299"/>
                  </a:lnTo>
                  <a:lnTo>
                    <a:pt x="5986444" y="1168399"/>
                  </a:lnTo>
                  <a:lnTo>
                    <a:pt x="6015522" y="1193799"/>
                  </a:lnTo>
                  <a:lnTo>
                    <a:pt x="6044159" y="1231899"/>
                  </a:lnTo>
                  <a:lnTo>
                    <a:pt x="6072351" y="1269999"/>
                  </a:lnTo>
                  <a:lnTo>
                    <a:pt x="6100093" y="1295399"/>
                  </a:lnTo>
                  <a:lnTo>
                    <a:pt x="6127380" y="1333499"/>
                  </a:lnTo>
                  <a:lnTo>
                    <a:pt x="6154209" y="1371599"/>
                  </a:lnTo>
                  <a:lnTo>
                    <a:pt x="6180575" y="1409699"/>
                  </a:lnTo>
                  <a:lnTo>
                    <a:pt x="6206474" y="1447799"/>
                  </a:lnTo>
                  <a:lnTo>
                    <a:pt x="6231901" y="1485899"/>
                  </a:lnTo>
                  <a:lnTo>
                    <a:pt x="6256852" y="1523999"/>
                  </a:lnTo>
                  <a:lnTo>
                    <a:pt x="6281322" y="1562099"/>
                  </a:lnTo>
                  <a:lnTo>
                    <a:pt x="6305308" y="1600199"/>
                  </a:lnTo>
                  <a:lnTo>
                    <a:pt x="6328804" y="1638299"/>
                  </a:lnTo>
                  <a:lnTo>
                    <a:pt x="6351807" y="1676399"/>
                  </a:lnTo>
                  <a:lnTo>
                    <a:pt x="6374312" y="1714499"/>
                  </a:lnTo>
                  <a:lnTo>
                    <a:pt x="6396314" y="1752599"/>
                  </a:lnTo>
                  <a:lnTo>
                    <a:pt x="6417810" y="1790699"/>
                  </a:lnTo>
                  <a:lnTo>
                    <a:pt x="6438794" y="1828799"/>
                  </a:lnTo>
                  <a:lnTo>
                    <a:pt x="6459263" y="1866899"/>
                  </a:lnTo>
                  <a:lnTo>
                    <a:pt x="6479212" y="1904999"/>
                  </a:lnTo>
                  <a:lnTo>
                    <a:pt x="6498637" y="1955799"/>
                  </a:lnTo>
                  <a:lnTo>
                    <a:pt x="6517533" y="1993899"/>
                  </a:lnTo>
                  <a:lnTo>
                    <a:pt x="6535896" y="2031999"/>
                  </a:lnTo>
                  <a:lnTo>
                    <a:pt x="6553722" y="2070099"/>
                  </a:lnTo>
                  <a:lnTo>
                    <a:pt x="6571005" y="2120899"/>
                  </a:lnTo>
                  <a:lnTo>
                    <a:pt x="6587743" y="2158999"/>
                  </a:lnTo>
                  <a:lnTo>
                    <a:pt x="6603930" y="2197099"/>
                  </a:lnTo>
                  <a:lnTo>
                    <a:pt x="6619562" y="2247899"/>
                  </a:lnTo>
                  <a:lnTo>
                    <a:pt x="6634634" y="2285999"/>
                  </a:lnTo>
                  <a:lnTo>
                    <a:pt x="6649143" y="2336799"/>
                  </a:lnTo>
                  <a:lnTo>
                    <a:pt x="6663084" y="2374899"/>
                  </a:lnTo>
                  <a:lnTo>
                    <a:pt x="6676452" y="2425699"/>
                  </a:lnTo>
                  <a:lnTo>
                    <a:pt x="6689244" y="2463799"/>
                  </a:lnTo>
                  <a:lnTo>
                    <a:pt x="6701454" y="2514599"/>
                  </a:lnTo>
                  <a:lnTo>
                    <a:pt x="6713078" y="2552699"/>
                  </a:lnTo>
                  <a:lnTo>
                    <a:pt x="6724113" y="2603499"/>
                  </a:lnTo>
                  <a:lnTo>
                    <a:pt x="6734553" y="2641599"/>
                  </a:lnTo>
                  <a:lnTo>
                    <a:pt x="6744394" y="2692399"/>
                  </a:lnTo>
                  <a:lnTo>
                    <a:pt x="6753632" y="2730499"/>
                  </a:lnTo>
                  <a:lnTo>
                    <a:pt x="6762263" y="2781299"/>
                  </a:lnTo>
                  <a:lnTo>
                    <a:pt x="6770281" y="2819399"/>
                  </a:lnTo>
                  <a:lnTo>
                    <a:pt x="6777684" y="2870199"/>
                  </a:lnTo>
                  <a:lnTo>
                    <a:pt x="6784465" y="2920999"/>
                  </a:lnTo>
                  <a:lnTo>
                    <a:pt x="6790622" y="2959099"/>
                  </a:lnTo>
                  <a:lnTo>
                    <a:pt x="6796149" y="3009899"/>
                  </a:lnTo>
                  <a:lnTo>
                    <a:pt x="6801042" y="3060699"/>
                  </a:lnTo>
                  <a:lnTo>
                    <a:pt x="6805297" y="3111499"/>
                  </a:lnTo>
                  <a:lnTo>
                    <a:pt x="6808910" y="3149599"/>
                  </a:lnTo>
                  <a:lnTo>
                    <a:pt x="6811875" y="3200399"/>
                  </a:lnTo>
                  <a:lnTo>
                    <a:pt x="6814189" y="3251199"/>
                  </a:lnTo>
                  <a:lnTo>
                    <a:pt x="6815848" y="3301999"/>
                  </a:lnTo>
                  <a:lnTo>
                    <a:pt x="6816846" y="3340099"/>
                  </a:lnTo>
                  <a:lnTo>
                    <a:pt x="6817180" y="3390899"/>
                  </a:lnTo>
                  <a:lnTo>
                    <a:pt x="6816846" y="3441699"/>
                  </a:lnTo>
                  <a:lnTo>
                    <a:pt x="6815848" y="3492499"/>
                  </a:lnTo>
                  <a:lnTo>
                    <a:pt x="6814189" y="3530599"/>
                  </a:lnTo>
                  <a:lnTo>
                    <a:pt x="6811875" y="3581399"/>
                  </a:lnTo>
                  <a:lnTo>
                    <a:pt x="6808910" y="3632199"/>
                  </a:lnTo>
                  <a:lnTo>
                    <a:pt x="6805297" y="3682999"/>
                  </a:lnTo>
                  <a:lnTo>
                    <a:pt x="6801042" y="3721099"/>
                  </a:lnTo>
                  <a:lnTo>
                    <a:pt x="6796149" y="3771899"/>
                  </a:lnTo>
                  <a:lnTo>
                    <a:pt x="6790622" y="3822699"/>
                  </a:lnTo>
                  <a:lnTo>
                    <a:pt x="6784465" y="3860799"/>
                  </a:lnTo>
                  <a:lnTo>
                    <a:pt x="6777684" y="3911599"/>
                  </a:lnTo>
                  <a:lnTo>
                    <a:pt x="6770281" y="3962399"/>
                  </a:lnTo>
                  <a:lnTo>
                    <a:pt x="6762263" y="4000499"/>
                  </a:lnTo>
                  <a:lnTo>
                    <a:pt x="6753632" y="4051299"/>
                  </a:lnTo>
                  <a:lnTo>
                    <a:pt x="6744394" y="4102099"/>
                  </a:lnTo>
                  <a:lnTo>
                    <a:pt x="6734553" y="4140199"/>
                  </a:lnTo>
                  <a:lnTo>
                    <a:pt x="6724113" y="4190999"/>
                  </a:lnTo>
                  <a:lnTo>
                    <a:pt x="6713078" y="4229099"/>
                  </a:lnTo>
                  <a:lnTo>
                    <a:pt x="6701454" y="4279899"/>
                  </a:lnTo>
                  <a:lnTo>
                    <a:pt x="6689244" y="4317999"/>
                  </a:lnTo>
                  <a:lnTo>
                    <a:pt x="6676452" y="4368799"/>
                  </a:lnTo>
                  <a:lnTo>
                    <a:pt x="6663084" y="4406899"/>
                  </a:lnTo>
                  <a:lnTo>
                    <a:pt x="6649143" y="4457699"/>
                  </a:lnTo>
                  <a:lnTo>
                    <a:pt x="6634634" y="4495799"/>
                  </a:lnTo>
                  <a:lnTo>
                    <a:pt x="6619562" y="4533899"/>
                  </a:lnTo>
                  <a:lnTo>
                    <a:pt x="6603930" y="4584699"/>
                  </a:lnTo>
                  <a:lnTo>
                    <a:pt x="6587743" y="4622799"/>
                  </a:lnTo>
                  <a:lnTo>
                    <a:pt x="6571005" y="4660899"/>
                  </a:lnTo>
                  <a:lnTo>
                    <a:pt x="6553722" y="4711699"/>
                  </a:lnTo>
                  <a:lnTo>
                    <a:pt x="6535896" y="4749799"/>
                  </a:lnTo>
                  <a:lnTo>
                    <a:pt x="6517533" y="4787899"/>
                  </a:lnTo>
                  <a:lnTo>
                    <a:pt x="6498637" y="4838699"/>
                  </a:lnTo>
                  <a:lnTo>
                    <a:pt x="6479212" y="4876799"/>
                  </a:lnTo>
                  <a:lnTo>
                    <a:pt x="6459263" y="4914899"/>
                  </a:lnTo>
                  <a:lnTo>
                    <a:pt x="6438794" y="4952999"/>
                  </a:lnTo>
                  <a:lnTo>
                    <a:pt x="6417810" y="4991099"/>
                  </a:lnTo>
                  <a:lnTo>
                    <a:pt x="6396314" y="5029199"/>
                  </a:lnTo>
                  <a:lnTo>
                    <a:pt x="6374312" y="5067299"/>
                  </a:lnTo>
                  <a:lnTo>
                    <a:pt x="6351807" y="5118099"/>
                  </a:lnTo>
                  <a:lnTo>
                    <a:pt x="6328804" y="5156199"/>
                  </a:lnTo>
                  <a:lnTo>
                    <a:pt x="6305308" y="5194299"/>
                  </a:lnTo>
                  <a:lnTo>
                    <a:pt x="6281322" y="5232399"/>
                  </a:lnTo>
                  <a:lnTo>
                    <a:pt x="6256852" y="5270499"/>
                  </a:lnTo>
                  <a:lnTo>
                    <a:pt x="6231901" y="5308599"/>
                  </a:lnTo>
                  <a:lnTo>
                    <a:pt x="6206474" y="5333999"/>
                  </a:lnTo>
                  <a:lnTo>
                    <a:pt x="6180575" y="5372099"/>
                  </a:lnTo>
                  <a:lnTo>
                    <a:pt x="6154209" y="5410199"/>
                  </a:lnTo>
                  <a:lnTo>
                    <a:pt x="6127380" y="5448299"/>
                  </a:lnTo>
                  <a:lnTo>
                    <a:pt x="6100093" y="5486399"/>
                  </a:lnTo>
                  <a:lnTo>
                    <a:pt x="6072351" y="5524499"/>
                  </a:lnTo>
                  <a:lnTo>
                    <a:pt x="6044159" y="5549899"/>
                  </a:lnTo>
                  <a:lnTo>
                    <a:pt x="6015522" y="5587999"/>
                  </a:lnTo>
                  <a:lnTo>
                    <a:pt x="5986444" y="5626099"/>
                  </a:lnTo>
                  <a:lnTo>
                    <a:pt x="5956929" y="5651499"/>
                  </a:lnTo>
                  <a:lnTo>
                    <a:pt x="5926982" y="5689599"/>
                  </a:lnTo>
                  <a:lnTo>
                    <a:pt x="5896607" y="5727699"/>
                  </a:lnTo>
                  <a:lnTo>
                    <a:pt x="5865809" y="5753099"/>
                  </a:lnTo>
                  <a:lnTo>
                    <a:pt x="5834591" y="5791199"/>
                  </a:lnTo>
                  <a:lnTo>
                    <a:pt x="5802959" y="5816599"/>
                  </a:lnTo>
                  <a:lnTo>
                    <a:pt x="5770916" y="5854699"/>
                  </a:lnTo>
                  <a:lnTo>
                    <a:pt x="5705618" y="5905499"/>
                  </a:lnTo>
                  <a:lnTo>
                    <a:pt x="5672370" y="5943599"/>
                  </a:lnTo>
                  <a:lnTo>
                    <a:pt x="5604701" y="5994399"/>
                  </a:lnTo>
                  <a:lnTo>
                    <a:pt x="5570288" y="6032499"/>
                  </a:lnTo>
                  <a:lnTo>
                    <a:pt x="5535496" y="6057899"/>
                  </a:lnTo>
                  <a:lnTo>
                    <a:pt x="5464789" y="6108699"/>
                  </a:lnTo>
                  <a:lnTo>
                    <a:pt x="5392616" y="6159499"/>
                  </a:lnTo>
                  <a:lnTo>
                    <a:pt x="5319012" y="6210299"/>
                  </a:lnTo>
                  <a:lnTo>
                    <a:pt x="5205999" y="6286499"/>
                  </a:lnTo>
                  <a:lnTo>
                    <a:pt x="5089963" y="6362699"/>
                  </a:lnTo>
                  <a:lnTo>
                    <a:pt x="5050633" y="6375399"/>
                  </a:lnTo>
                  <a:lnTo>
                    <a:pt x="4971023" y="6426199"/>
                  </a:lnTo>
                  <a:lnTo>
                    <a:pt x="4930751" y="6438899"/>
                  </a:lnTo>
                  <a:lnTo>
                    <a:pt x="4890174" y="6464299"/>
                  </a:lnTo>
                  <a:lnTo>
                    <a:pt x="4849296" y="6476999"/>
                  </a:lnTo>
                  <a:lnTo>
                    <a:pt x="4808122" y="6502399"/>
                  </a:lnTo>
                  <a:lnTo>
                    <a:pt x="4766656" y="6515099"/>
                  </a:lnTo>
                  <a:lnTo>
                    <a:pt x="4724902" y="6540499"/>
                  </a:lnTo>
                  <a:lnTo>
                    <a:pt x="4640548" y="6565899"/>
                  </a:lnTo>
                  <a:lnTo>
                    <a:pt x="4597957" y="6591299"/>
                  </a:lnTo>
                  <a:lnTo>
                    <a:pt x="4112593" y="6730999"/>
                  </a:lnTo>
                  <a:close/>
                </a:path>
                <a:path w="6817359" h="6794500">
                  <a:moveTo>
                    <a:pt x="3975314" y="6756399"/>
                  </a:moveTo>
                  <a:lnTo>
                    <a:pt x="2841866" y="6756399"/>
                  </a:lnTo>
                  <a:lnTo>
                    <a:pt x="2750130" y="6730999"/>
                  </a:lnTo>
                  <a:lnTo>
                    <a:pt x="4067049" y="6730999"/>
                  </a:lnTo>
                  <a:lnTo>
                    <a:pt x="3975314" y="6756399"/>
                  </a:lnTo>
                  <a:close/>
                </a:path>
                <a:path w="6817359" h="6794500">
                  <a:moveTo>
                    <a:pt x="3882744" y="6769099"/>
                  </a:moveTo>
                  <a:lnTo>
                    <a:pt x="2934436" y="6769099"/>
                  </a:lnTo>
                  <a:lnTo>
                    <a:pt x="2888049" y="6756399"/>
                  </a:lnTo>
                  <a:lnTo>
                    <a:pt x="3929131" y="6756399"/>
                  </a:lnTo>
                  <a:lnTo>
                    <a:pt x="3882744" y="6769099"/>
                  </a:lnTo>
                  <a:close/>
                </a:path>
                <a:path w="6817359" h="6794500">
                  <a:moveTo>
                    <a:pt x="3789373" y="6781799"/>
                  </a:moveTo>
                  <a:lnTo>
                    <a:pt x="3027807" y="6781799"/>
                  </a:lnTo>
                  <a:lnTo>
                    <a:pt x="2981024" y="6769099"/>
                  </a:lnTo>
                  <a:lnTo>
                    <a:pt x="3836156" y="6769099"/>
                  </a:lnTo>
                  <a:lnTo>
                    <a:pt x="3789373" y="6781799"/>
                  </a:lnTo>
                  <a:close/>
                </a:path>
                <a:path w="6817359" h="6794500">
                  <a:moveTo>
                    <a:pt x="3695237" y="6794499"/>
                  </a:moveTo>
                  <a:lnTo>
                    <a:pt x="3121942" y="6794499"/>
                  </a:lnTo>
                  <a:lnTo>
                    <a:pt x="3074781" y="6781799"/>
                  </a:lnTo>
                  <a:lnTo>
                    <a:pt x="3742399" y="6781799"/>
                  </a:lnTo>
                  <a:lnTo>
                    <a:pt x="3695237" y="6794499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003" y="1925425"/>
              <a:ext cx="6524598" cy="65245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966" y="760253"/>
              <a:ext cx="4391025" cy="8775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5430" y="2596904"/>
              <a:ext cx="5148657" cy="51434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6951" y="2591763"/>
              <a:ext cx="1109980" cy="5103495"/>
            </a:xfrm>
            <a:custGeom>
              <a:avLst/>
              <a:gdLst/>
              <a:ahLst/>
              <a:cxnLst/>
              <a:rect l="l" t="t" r="r" b="b"/>
              <a:pathLst>
                <a:path w="1109980" h="5103495">
                  <a:moveTo>
                    <a:pt x="1109849" y="56288"/>
                  </a:moveTo>
                  <a:lnTo>
                    <a:pt x="1019881" y="150014"/>
                  </a:lnTo>
                  <a:lnTo>
                    <a:pt x="933410" y="246985"/>
                  </a:lnTo>
                  <a:lnTo>
                    <a:pt x="850558" y="347064"/>
                  </a:lnTo>
                  <a:lnTo>
                    <a:pt x="771439" y="450113"/>
                  </a:lnTo>
                  <a:lnTo>
                    <a:pt x="696155" y="555996"/>
                  </a:lnTo>
                  <a:lnTo>
                    <a:pt x="624806" y="664577"/>
                  </a:lnTo>
                  <a:lnTo>
                    <a:pt x="557491" y="775704"/>
                  </a:lnTo>
                  <a:lnTo>
                    <a:pt x="494304" y="889221"/>
                  </a:lnTo>
                  <a:lnTo>
                    <a:pt x="435326" y="1004981"/>
                  </a:lnTo>
                  <a:lnTo>
                    <a:pt x="380635" y="1122834"/>
                  </a:lnTo>
                  <a:lnTo>
                    <a:pt x="330307" y="1242616"/>
                  </a:lnTo>
                  <a:lnTo>
                    <a:pt x="284412" y="1364158"/>
                  </a:lnTo>
                  <a:lnTo>
                    <a:pt x="243010" y="1487303"/>
                  </a:lnTo>
                  <a:lnTo>
                    <a:pt x="206154" y="1611891"/>
                  </a:lnTo>
                  <a:lnTo>
                    <a:pt x="173897" y="1737749"/>
                  </a:lnTo>
                  <a:lnTo>
                    <a:pt x="146283" y="1864698"/>
                  </a:lnTo>
                  <a:lnTo>
                    <a:pt x="123348" y="1992576"/>
                  </a:lnTo>
                  <a:lnTo>
                    <a:pt x="105121" y="2121217"/>
                  </a:lnTo>
                  <a:lnTo>
                    <a:pt x="91629" y="2250439"/>
                  </a:lnTo>
                  <a:lnTo>
                    <a:pt x="82891" y="2380064"/>
                  </a:lnTo>
                  <a:lnTo>
                    <a:pt x="78916" y="2509921"/>
                  </a:lnTo>
                  <a:lnTo>
                    <a:pt x="79711" y="2639844"/>
                  </a:lnTo>
                  <a:lnTo>
                    <a:pt x="85275" y="2769650"/>
                  </a:lnTo>
                  <a:lnTo>
                    <a:pt x="95600" y="2899157"/>
                  </a:lnTo>
                  <a:lnTo>
                    <a:pt x="110671" y="3028199"/>
                  </a:lnTo>
                  <a:lnTo>
                    <a:pt x="130471" y="3156606"/>
                  </a:lnTo>
                  <a:lnTo>
                    <a:pt x="154971" y="3284200"/>
                  </a:lnTo>
                  <a:lnTo>
                    <a:pt x="184137" y="3410803"/>
                  </a:lnTo>
                  <a:lnTo>
                    <a:pt x="217930" y="3536250"/>
                  </a:lnTo>
                  <a:lnTo>
                    <a:pt x="256307" y="3660377"/>
                  </a:lnTo>
                  <a:lnTo>
                    <a:pt x="299216" y="3783012"/>
                  </a:lnTo>
                  <a:lnTo>
                    <a:pt x="346595" y="3903983"/>
                  </a:lnTo>
                  <a:lnTo>
                    <a:pt x="398382" y="4023134"/>
                  </a:lnTo>
                  <a:lnTo>
                    <a:pt x="454512" y="4140309"/>
                  </a:lnTo>
                  <a:lnTo>
                    <a:pt x="514905" y="4255345"/>
                  </a:lnTo>
                  <a:lnTo>
                    <a:pt x="579477" y="4368080"/>
                  </a:lnTo>
                  <a:lnTo>
                    <a:pt x="648143" y="4478370"/>
                  </a:lnTo>
                  <a:lnTo>
                    <a:pt x="720816" y="4586069"/>
                  </a:lnTo>
                  <a:lnTo>
                    <a:pt x="797393" y="4691028"/>
                  </a:lnTo>
                  <a:lnTo>
                    <a:pt x="877768" y="4793101"/>
                  </a:lnTo>
                  <a:lnTo>
                    <a:pt x="961835" y="4892154"/>
                  </a:lnTo>
                  <a:lnTo>
                    <a:pt x="1049486" y="4988059"/>
                  </a:lnTo>
                  <a:lnTo>
                    <a:pt x="1109849" y="5050178"/>
                  </a:lnTo>
                  <a:lnTo>
                    <a:pt x="1054312" y="5103464"/>
                  </a:lnTo>
                  <a:lnTo>
                    <a:pt x="962309" y="5007714"/>
                  </a:lnTo>
                  <a:lnTo>
                    <a:pt x="873882" y="4908644"/>
                  </a:lnTo>
                  <a:lnTo>
                    <a:pt x="789154" y="4806392"/>
                  </a:lnTo>
                  <a:lnTo>
                    <a:pt x="708243" y="4701102"/>
                  </a:lnTo>
                  <a:lnTo>
                    <a:pt x="631254" y="4592912"/>
                  </a:lnTo>
                  <a:lnTo>
                    <a:pt x="558287" y="4481960"/>
                  </a:lnTo>
                  <a:lnTo>
                    <a:pt x="489445" y="4368404"/>
                  </a:lnTo>
                  <a:lnTo>
                    <a:pt x="424825" y="4252401"/>
                  </a:lnTo>
                  <a:lnTo>
                    <a:pt x="364508" y="4134103"/>
                  </a:lnTo>
                  <a:lnTo>
                    <a:pt x="308576" y="4013663"/>
                  </a:lnTo>
                  <a:lnTo>
                    <a:pt x="257105" y="3891249"/>
                  </a:lnTo>
                  <a:lnTo>
                    <a:pt x="210167" y="3767034"/>
                  </a:lnTo>
                  <a:lnTo>
                    <a:pt x="167824" y="3641178"/>
                  </a:lnTo>
                  <a:lnTo>
                    <a:pt x="130131" y="3513846"/>
                  </a:lnTo>
                  <a:lnTo>
                    <a:pt x="97141" y="3385215"/>
                  </a:lnTo>
                  <a:lnTo>
                    <a:pt x="68899" y="3255466"/>
                  </a:lnTo>
                  <a:lnTo>
                    <a:pt x="45442" y="3124767"/>
                  </a:lnTo>
                  <a:lnTo>
                    <a:pt x="26801" y="2993287"/>
                  </a:lnTo>
                  <a:lnTo>
                    <a:pt x="13002" y="2861212"/>
                  </a:lnTo>
                  <a:lnTo>
                    <a:pt x="4065" y="2728726"/>
                  </a:lnTo>
                  <a:lnTo>
                    <a:pt x="0" y="2596000"/>
                  </a:lnTo>
                  <a:lnTo>
                    <a:pt x="813" y="2463208"/>
                  </a:lnTo>
                  <a:lnTo>
                    <a:pt x="6503" y="2330536"/>
                  </a:lnTo>
                  <a:lnTo>
                    <a:pt x="17063" y="2198169"/>
                  </a:lnTo>
                  <a:lnTo>
                    <a:pt x="32477" y="2066279"/>
                  </a:lnTo>
                  <a:lnTo>
                    <a:pt x="52727" y="1935038"/>
                  </a:lnTo>
                  <a:lnTo>
                    <a:pt x="77784" y="1804629"/>
                  </a:lnTo>
                  <a:lnTo>
                    <a:pt x="107613" y="1675236"/>
                  </a:lnTo>
                  <a:lnTo>
                    <a:pt x="142174" y="1547024"/>
                  </a:lnTo>
                  <a:lnTo>
                    <a:pt x="181424" y="1420163"/>
                  </a:lnTo>
                  <a:lnTo>
                    <a:pt x="225307" y="1294829"/>
                  </a:lnTo>
                  <a:lnTo>
                    <a:pt x="273762" y="1171199"/>
                  </a:lnTo>
                  <a:lnTo>
                    <a:pt x="326726" y="1049431"/>
                  </a:lnTo>
                  <a:lnTo>
                    <a:pt x="384129" y="929685"/>
                  </a:lnTo>
                  <a:lnTo>
                    <a:pt x="445893" y="812128"/>
                  </a:lnTo>
                  <a:lnTo>
                    <a:pt x="511930" y="696925"/>
                  </a:lnTo>
                  <a:lnTo>
                    <a:pt x="582153" y="584226"/>
                  </a:lnTo>
                  <a:lnTo>
                    <a:pt x="656473" y="474177"/>
                  </a:lnTo>
                  <a:lnTo>
                    <a:pt x="734785" y="366932"/>
                  </a:lnTo>
                  <a:lnTo>
                    <a:pt x="816980" y="262641"/>
                  </a:lnTo>
                  <a:lnTo>
                    <a:pt x="902950" y="161440"/>
                  </a:lnTo>
                  <a:lnTo>
                    <a:pt x="992584" y="63460"/>
                  </a:lnTo>
                  <a:lnTo>
                    <a:pt x="1054312" y="0"/>
                  </a:lnTo>
                  <a:lnTo>
                    <a:pt x="1109849" y="56288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6060" y="2353156"/>
              <a:ext cx="490220" cy="5535930"/>
            </a:xfrm>
            <a:custGeom>
              <a:avLst/>
              <a:gdLst/>
              <a:ahLst/>
              <a:cxnLst/>
              <a:rect l="l" t="t" r="r" b="b"/>
              <a:pathLst>
                <a:path w="490219" h="5535930">
                  <a:moveTo>
                    <a:pt x="432041" y="5319522"/>
                  </a:moveTo>
                  <a:lnTo>
                    <a:pt x="426339" y="5269992"/>
                  </a:lnTo>
                  <a:lnTo>
                    <a:pt x="410083" y="5224526"/>
                  </a:lnTo>
                  <a:lnTo>
                    <a:pt x="384581" y="5184419"/>
                  </a:lnTo>
                  <a:lnTo>
                    <a:pt x="351129" y="5150955"/>
                  </a:lnTo>
                  <a:lnTo>
                    <a:pt x="311023" y="5125453"/>
                  </a:lnTo>
                  <a:lnTo>
                    <a:pt x="265557" y="5109210"/>
                  </a:lnTo>
                  <a:lnTo>
                    <a:pt x="216014" y="5103507"/>
                  </a:lnTo>
                  <a:lnTo>
                    <a:pt x="166484" y="5109210"/>
                  </a:lnTo>
                  <a:lnTo>
                    <a:pt x="121018" y="5125453"/>
                  </a:lnTo>
                  <a:lnTo>
                    <a:pt x="80911" y="5150955"/>
                  </a:lnTo>
                  <a:lnTo>
                    <a:pt x="47459" y="5184419"/>
                  </a:lnTo>
                  <a:lnTo>
                    <a:pt x="21958" y="5224526"/>
                  </a:lnTo>
                  <a:lnTo>
                    <a:pt x="5702" y="5269992"/>
                  </a:lnTo>
                  <a:lnTo>
                    <a:pt x="0" y="5319522"/>
                  </a:lnTo>
                  <a:lnTo>
                    <a:pt x="5702" y="5369052"/>
                  </a:lnTo>
                  <a:lnTo>
                    <a:pt x="21958" y="5414530"/>
                  </a:lnTo>
                  <a:lnTo>
                    <a:pt x="47459" y="5454637"/>
                  </a:lnTo>
                  <a:lnTo>
                    <a:pt x="80911" y="5488089"/>
                  </a:lnTo>
                  <a:lnTo>
                    <a:pt x="121018" y="5513590"/>
                  </a:lnTo>
                  <a:lnTo>
                    <a:pt x="166484" y="5529846"/>
                  </a:lnTo>
                  <a:lnTo>
                    <a:pt x="216014" y="5535549"/>
                  </a:lnTo>
                  <a:lnTo>
                    <a:pt x="265557" y="5529846"/>
                  </a:lnTo>
                  <a:lnTo>
                    <a:pt x="311023" y="5513590"/>
                  </a:lnTo>
                  <a:lnTo>
                    <a:pt x="351129" y="5488089"/>
                  </a:lnTo>
                  <a:lnTo>
                    <a:pt x="384581" y="5454637"/>
                  </a:lnTo>
                  <a:lnTo>
                    <a:pt x="410083" y="5414530"/>
                  </a:lnTo>
                  <a:lnTo>
                    <a:pt x="426339" y="5369052"/>
                  </a:lnTo>
                  <a:lnTo>
                    <a:pt x="432041" y="5319522"/>
                  </a:lnTo>
                  <a:close/>
                </a:path>
                <a:path w="490219" h="5535930">
                  <a:moveTo>
                    <a:pt x="489775" y="216014"/>
                  </a:moveTo>
                  <a:lnTo>
                    <a:pt x="484073" y="166484"/>
                  </a:lnTo>
                  <a:lnTo>
                    <a:pt x="467817" y="121018"/>
                  </a:lnTo>
                  <a:lnTo>
                    <a:pt x="442315" y="80911"/>
                  </a:lnTo>
                  <a:lnTo>
                    <a:pt x="408863" y="47459"/>
                  </a:lnTo>
                  <a:lnTo>
                    <a:pt x="368757" y="21958"/>
                  </a:lnTo>
                  <a:lnTo>
                    <a:pt x="323291" y="5702"/>
                  </a:lnTo>
                  <a:lnTo>
                    <a:pt x="273761" y="0"/>
                  </a:lnTo>
                  <a:lnTo>
                    <a:pt x="224218" y="5702"/>
                  </a:lnTo>
                  <a:lnTo>
                    <a:pt x="178752" y="21958"/>
                  </a:lnTo>
                  <a:lnTo>
                    <a:pt x="138645" y="47459"/>
                  </a:lnTo>
                  <a:lnTo>
                    <a:pt x="105194" y="80911"/>
                  </a:lnTo>
                  <a:lnTo>
                    <a:pt x="79692" y="121018"/>
                  </a:lnTo>
                  <a:lnTo>
                    <a:pt x="63436" y="166484"/>
                  </a:lnTo>
                  <a:lnTo>
                    <a:pt x="57734" y="216014"/>
                  </a:lnTo>
                  <a:lnTo>
                    <a:pt x="63436" y="265557"/>
                  </a:lnTo>
                  <a:lnTo>
                    <a:pt x="79692" y="311023"/>
                  </a:lnTo>
                  <a:lnTo>
                    <a:pt x="105194" y="351129"/>
                  </a:lnTo>
                  <a:lnTo>
                    <a:pt x="138645" y="384581"/>
                  </a:lnTo>
                  <a:lnTo>
                    <a:pt x="178752" y="410083"/>
                  </a:lnTo>
                  <a:lnTo>
                    <a:pt x="224218" y="426339"/>
                  </a:lnTo>
                  <a:lnTo>
                    <a:pt x="273761" y="432041"/>
                  </a:lnTo>
                  <a:lnTo>
                    <a:pt x="323291" y="426339"/>
                  </a:lnTo>
                  <a:lnTo>
                    <a:pt x="368757" y="410083"/>
                  </a:lnTo>
                  <a:lnTo>
                    <a:pt x="408863" y="384581"/>
                  </a:lnTo>
                  <a:lnTo>
                    <a:pt x="442315" y="351129"/>
                  </a:lnTo>
                  <a:lnTo>
                    <a:pt x="467817" y="311023"/>
                  </a:lnTo>
                  <a:lnTo>
                    <a:pt x="484073" y="265557"/>
                  </a:lnTo>
                  <a:lnTo>
                    <a:pt x="489775" y="216014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789" y="435113"/>
              <a:ext cx="8447405" cy="9852025"/>
            </a:xfrm>
            <a:custGeom>
              <a:avLst/>
              <a:gdLst/>
              <a:ahLst/>
              <a:cxnLst/>
              <a:rect l="l" t="t" r="r" b="b"/>
              <a:pathLst>
                <a:path w="8447405" h="9852025">
                  <a:moveTo>
                    <a:pt x="2798051" y="9851885"/>
                  </a:moveTo>
                  <a:lnTo>
                    <a:pt x="2786253" y="9785109"/>
                  </a:lnTo>
                  <a:lnTo>
                    <a:pt x="2776080" y="9739287"/>
                  </a:lnTo>
                  <a:lnTo>
                    <a:pt x="2764447" y="9694050"/>
                  </a:lnTo>
                  <a:lnTo>
                    <a:pt x="2751366" y="9649409"/>
                  </a:lnTo>
                  <a:lnTo>
                    <a:pt x="2736875" y="9605378"/>
                  </a:lnTo>
                  <a:lnTo>
                    <a:pt x="2720987" y="9562008"/>
                  </a:lnTo>
                  <a:lnTo>
                    <a:pt x="2703741" y="9519310"/>
                  </a:lnTo>
                  <a:lnTo>
                    <a:pt x="2685173" y="9477311"/>
                  </a:lnTo>
                  <a:lnTo>
                    <a:pt x="2665285" y="9436049"/>
                  </a:lnTo>
                  <a:lnTo>
                    <a:pt x="2644114" y="9395536"/>
                  </a:lnTo>
                  <a:lnTo>
                    <a:pt x="2621699" y="9355798"/>
                  </a:lnTo>
                  <a:lnTo>
                    <a:pt x="2598051" y="9316872"/>
                  </a:lnTo>
                  <a:lnTo>
                    <a:pt x="2573197" y="9278785"/>
                  </a:lnTo>
                  <a:lnTo>
                    <a:pt x="2547162" y="9241549"/>
                  </a:lnTo>
                  <a:lnTo>
                    <a:pt x="2519984" y="9205201"/>
                  </a:lnTo>
                  <a:lnTo>
                    <a:pt x="2491676" y="9169768"/>
                  </a:lnTo>
                  <a:lnTo>
                    <a:pt x="2462276" y="9135275"/>
                  </a:lnTo>
                  <a:lnTo>
                    <a:pt x="2431808" y="9101747"/>
                  </a:lnTo>
                  <a:lnTo>
                    <a:pt x="2400287" y="9069222"/>
                  </a:lnTo>
                  <a:lnTo>
                    <a:pt x="2367750" y="9037701"/>
                  </a:lnTo>
                  <a:lnTo>
                    <a:pt x="2334222" y="9007234"/>
                  </a:lnTo>
                  <a:lnTo>
                    <a:pt x="2299728" y="8977833"/>
                  </a:lnTo>
                  <a:lnTo>
                    <a:pt x="2264295" y="8949525"/>
                  </a:lnTo>
                  <a:lnTo>
                    <a:pt x="2227961" y="8922347"/>
                  </a:lnTo>
                  <a:lnTo>
                    <a:pt x="2190724" y="8896312"/>
                  </a:lnTo>
                  <a:lnTo>
                    <a:pt x="2152637" y="8871458"/>
                  </a:lnTo>
                  <a:lnTo>
                    <a:pt x="2113711" y="8847811"/>
                  </a:lnTo>
                  <a:lnTo>
                    <a:pt x="2073973" y="8825382"/>
                  </a:lnTo>
                  <a:lnTo>
                    <a:pt x="2033460" y="8804224"/>
                  </a:lnTo>
                  <a:lnTo>
                    <a:pt x="1992198" y="8784336"/>
                  </a:lnTo>
                  <a:lnTo>
                    <a:pt x="1950199" y="8765756"/>
                  </a:lnTo>
                  <a:lnTo>
                    <a:pt x="1907501" y="8748522"/>
                  </a:lnTo>
                  <a:lnTo>
                    <a:pt x="1864118" y="8732634"/>
                  </a:lnTo>
                  <a:lnTo>
                    <a:pt x="1820100" y="8718144"/>
                  </a:lnTo>
                  <a:lnTo>
                    <a:pt x="1775460" y="8705063"/>
                  </a:lnTo>
                  <a:lnTo>
                    <a:pt x="1730209" y="8693429"/>
                  </a:lnTo>
                  <a:lnTo>
                    <a:pt x="1684401" y="8683257"/>
                  </a:lnTo>
                  <a:lnTo>
                    <a:pt x="1638046" y="8674570"/>
                  </a:lnTo>
                  <a:lnTo>
                    <a:pt x="1591170" y="8667407"/>
                  </a:lnTo>
                  <a:lnTo>
                    <a:pt x="1543799" y="8661794"/>
                  </a:lnTo>
                  <a:lnTo>
                    <a:pt x="1495971" y="8657755"/>
                  </a:lnTo>
                  <a:lnTo>
                    <a:pt x="1447711" y="8655304"/>
                  </a:lnTo>
                  <a:lnTo>
                    <a:pt x="1399032" y="8654478"/>
                  </a:lnTo>
                  <a:lnTo>
                    <a:pt x="1350352" y="8655304"/>
                  </a:lnTo>
                  <a:lnTo>
                    <a:pt x="1302080" y="8657755"/>
                  </a:lnTo>
                  <a:lnTo>
                    <a:pt x="1254252" y="8661794"/>
                  </a:lnTo>
                  <a:lnTo>
                    <a:pt x="1206881" y="8667407"/>
                  </a:lnTo>
                  <a:lnTo>
                    <a:pt x="1160005" y="8674570"/>
                  </a:lnTo>
                  <a:lnTo>
                    <a:pt x="1113650" y="8683257"/>
                  </a:lnTo>
                  <a:lnTo>
                    <a:pt x="1067841" y="8693429"/>
                  </a:lnTo>
                  <a:lnTo>
                    <a:pt x="1022604" y="8705063"/>
                  </a:lnTo>
                  <a:lnTo>
                    <a:pt x="977950" y="8718144"/>
                  </a:lnTo>
                  <a:lnTo>
                    <a:pt x="933932" y="8732634"/>
                  </a:lnTo>
                  <a:lnTo>
                    <a:pt x="890549" y="8748522"/>
                  </a:lnTo>
                  <a:lnTo>
                    <a:pt x="847852" y="8765756"/>
                  </a:lnTo>
                  <a:lnTo>
                    <a:pt x="805865" y="8784336"/>
                  </a:lnTo>
                  <a:lnTo>
                    <a:pt x="764590" y="8804224"/>
                  </a:lnTo>
                  <a:lnTo>
                    <a:pt x="724077" y="8825382"/>
                  </a:lnTo>
                  <a:lnTo>
                    <a:pt x="684352" y="8847811"/>
                  </a:lnTo>
                  <a:lnTo>
                    <a:pt x="645426" y="8871458"/>
                  </a:lnTo>
                  <a:lnTo>
                    <a:pt x="607326" y="8896312"/>
                  </a:lnTo>
                  <a:lnTo>
                    <a:pt x="570103" y="8922347"/>
                  </a:lnTo>
                  <a:lnTo>
                    <a:pt x="533755" y="8949525"/>
                  </a:lnTo>
                  <a:lnTo>
                    <a:pt x="498322" y="8977833"/>
                  </a:lnTo>
                  <a:lnTo>
                    <a:pt x="463829" y="9007234"/>
                  </a:lnTo>
                  <a:lnTo>
                    <a:pt x="430301" y="9037701"/>
                  </a:lnTo>
                  <a:lnTo>
                    <a:pt x="397764" y="9069222"/>
                  </a:lnTo>
                  <a:lnTo>
                    <a:pt x="366255" y="9101747"/>
                  </a:lnTo>
                  <a:lnTo>
                    <a:pt x="335775" y="9135275"/>
                  </a:lnTo>
                  <a:lnTo>
                    <a:pt x="306374" y="9169768"/>
                  </a:lnTo>
                  <a:lnTo>
                    <a:pt x="278066" y="9205201"/>
                  </a:lnTo>
                  <a:lnTo>
                    <a:pt x="250888" y="9241549"/>
                  </a:lnTo>
                  <a:lnTo>
                    <a:pt x="224866" y="9278785"/>
                  </a:lnTo>
                  <a:lnTo>
                    <a:pt x="200012" y="9316872"/>
                  </a:lnTo>
                  <a:lnTo>
                    <a:pt x="176352" y="9355798"/>
                  </a:lnTo>
                  <a:lnTo>
                    <a:pt x="153936" y="9395536"/>
                  </a:lnTo>
                  <a:lnTo>
                    <a:pt x="132765" y="9436049"/>
                  </a:lnTo>
                  <a:lnTo>
                    <a:pt x="112877" y="9477311"/>
                  </a:lnTo>
                  <a:lnTo>
                    <a:pt x="94310" y="9519310"/>
                  </a:lnTo>
                  <a:lnTo>
                    <a:pt x="77063" y="9562008"/>
                  </a:lnTo>
                  <a:lnTo>
                    <a:pt x="61188" y="9605378"/>
                  </a:lnTo>
                  <a:lnTo>
                    <a:pt x="46685" y="9649409"/>
                  </a:lnTo>
                  <a:lnTo>
                    <a:pt x="33616" y="9694050"/>
                  </a:lnTo>
                  <a:lnTo>
                    <a:pt x="21971" y="9739287"/>
                  </a:lnTo>
                  <a:lnTo>
                    <a:pt x="11798" y="9785109"/>
                  </a:lnTo>
                  <a:lnTo>
                    <a:pt x="3124" y="9831464"/>
                  </a:lnTo>
                  <a:lnTo>
                    <a:pt x="0" y="9851885"/>
                  </a:lnTo>
                  <a:lnTo>
                    <a:pt x="2798051" y="9851885"/>
                  </a:lnTo>
                  <a:close/>
                </a:path>
                <a:path w="8447405" h="9852025">
                  <a:moveTo>
                    <a:pt x="2889542" y="593585"/>
                  </a:moveTo>
                  <a:lnTo>
                    <a:pt x="2887573" y="544906"/>
                  </a:lnTo>
                  <a:lnTo>
                    <a:pt x="2881769" y="497306"/>
                  </a:lnTo>
                  <a:lnTo>
                    <a:pt x="2872282" y="450938"/>
                  </a:lnTo>
                  <a:lnTo>
                    <a:pt x="2859278" y="405968"/>
                  </a:lnTo>
                  <a:lnTo>
                    <a:pt x="2842895" y="362534"/>
                  </a:lnTo>
                  <a:lnTo>
                    <a:pt x="2823286" y="320802"/>
                  </a:lnTo>
                  <a:lnTo>
                    <a:pt x="2800604" y="280911"/>
                  </a:lnTo>
                  <a:lnTo>
                    <a:pt x="2775013" y="243014"/>
                  </a:lnTo>
                  <a:lnTo>
                    <a:pt x="2746641" y="207289"/>
                  </a:lnTo>
                  <a:lnTo>
                    <a:pt x="2715679" y="173850"/>
                  </a:lnTo>
                  <a:lnTo>
                    <a:pt x="2682252" y="142887"/>
                  </a:lnTo>
                  <a:lnTo>
                    <a:pt x="2646515" y="114528"/>
                  </a:lnTo>
                  <a:lnTo>
                    <a:pt x="2608618" y="88925"/>
                  </a:lnTo>
                  <a:lnTo>
                    <a:pt x="2568727" y="66255"/>
                  </a:lnTo>
                  <a:lnTo>
                    <a:pt x="2526995" y="46647"/>
                  </a:lnTo>
                  <a:lnTo>
                    <a:pt x="2483561" y="30251"/>
                  </a:lnTo>
                  <a:lnTo>
                    <a:pt x="2438590" y="17246"/>
                  </a:lnTo>
                  <a:lnTo>
                    <a:pt x="2392222" y="7759"/>
                  </a:lnTo>
                  <a:lnTo>
                    <a:pt x="2344623" y="1955"/>
                  </a:lnTo>
                  <a:lnTo>
                    <a:pt x="2295944" y="0"/>
                  </a:lnTo>
                  <a:lnTo>
                    <a:pt x="2247252" y="1955"/>
                  </a:lnTo>
                  <a:lnTo>
                    <a:pt x="2199652" y="7759"/>
                  </a:lnTo>
                  <a:lnTo>
                    <a:pt x="2153297" y="17246"/>
                  </a:lnTo>
                  <a:lnTo>
                    <a:pt x="2108314" y="30251"/>
                  </a:lnTo>
                  <a:lnTo>
                    <a:pt x="2064880" y="46647"/>
                  </a:lnTo>
                  <a:lnTo>
                    <a:pt x="2023148" y="66255"/>
                  </a:lnTo>
                  <a:lnTo>
                    <a:pt x="1983257" y="88925"/>
                  </a:lnTo>
                  <a:lnTo>
                    <a:pt x="1945373" y="114528"/>
                  </a:lnTo>
                  <a:lnTo>
                    <a:pt x="1909635" y="142887"/>
                  </a:lnTo>
                  <a:lnTo>
                    <a:pt x="1876209" y="173850"/>
                  </a:lnTo>
                  <a:lnTo>
                    <a:pt x="1845233" y="207289"/>
                  </a:lnTo>
                  <a:lnTo>
                    <a:pt x="1816874" y="243014"/>
                  </a:lnTo>
                  <a:lnTo>
                    <a:pt x="1791271" y="280911"/>
                  </a:lnTo>
                  <a:lnTo>
                    <a:pt x="1768602" y="320802"/>
                  </a:lnTo>
                  <a:lnTo>
                    <a:pt x="1748993" y="362534"/>
                  </a:lnTo>
                  <a:lnTo>
                    <a:pt x="1732610" y="405968"/>
                  </a:lnTo>
                  <a:lnTo>
                    <a:pt x="1719592" y="450938"/>
                  </a:lnTo>
                  <a:lnTo>
                    <a:pt x="1710118" y="497306"/>
                  </a:lnTo>
                  <a:lnTo>
                    <a:pt x="1704314" y="544906"/>
                  </a:lnTo>
                  <a:lnTo>
                    <a:pt x="1702346" y="593585"/>
                  </a:lnTo>
                  <a:lnTo>
                    <a:pt x="1704314" y="642277"/>
                  </a:lnTo>
                  <a:lnTo>
                    <a:pt x="1710118" y="689876"/>
                  </a:lnTo>
                  <a:lnTo>
                    <a:pt x="1719592" y="736244"/>
                  </a:lnTo>
                  <a:lnTo>
                    <a:pt x="1732610" y="781215"/>
                  </a:lnTo>
                  <a:lnTo>
                    <a:pt x="1748993" y="824649"/>
                  </a:lnTo>
                  <a:lnTo>
                    <a:pt x="1768602" y="866381"/>
                  </a:lnTo>
                  <a:lnTo>
                    <a:pt x="1791271" y="906272"/>
                  </a:lnTo>
                  <a:lnTo>
                    <a:pt x="1816874" y="944156"/>
                  </a:lnTo>
                  <a:lnTo>
                    <a:pt x="1845233" y="979893"/>
                  </a:lnTo>
                  <a:lnTo>
                    <a:pt x="1876209" y="1013333"/>
                  </a:lnTo>
                  <a:lnTo>
                    <a:pt x="1909635" y="1044295"/>
                  </a:lnTo>
                  <a:lnTo>
                    <a:pt x="1945373" y="1072654"/>
                  </a:lnTo>
                  <a:lnTo>
                    <a:pt x="1983257" y="1098257"/>
                  </a:lnTo>
                  <a:lnTo>
                    <a:pt x="2023148" y="1120927"/>
                  </a:lnTo>
                  <a:lnTo>
                    <a:pt x="2064880" y="1140536"/>
                  </a:lnTo>
                  <a:lnTo>
                    <a:pt x="2108314" y="1156931"/>
                  </a:lnTo>
                  <a:lnTo>
                    <a:pt x="2153297" y="1169936"/>
                  </a:lnTo>
                  <a:lnTo>
                    <a:pt x="2199652" y="1179423"/>
                  </a:lnTo>
                  <a:lnTo>
                    <a:pt x="2247252" y="1185214"/>
                  </a:lnTo>
                  <a:lnTo>
                    <a:pt x="2295944" y="1187183"/>
                  </a:lnTo>
                  <a:lnTo>
                    <a:pt x="2344623" y="1185214"/>
                  </a:lnTo>
                  <a:lnTo>
                    <a:pt x="2392222" y="1179423"/>
                  </a:lnTo>
                  <a:lnTo>
                    <a:pt x="2438590" y="1169936"/>
                  </a:lnTo>
                  <a:lnTo>
                    <a:pt x="2483561" y="1156931"/>
                  </a:lnTo>
                  <a:lnTo>
                    <a:pt x="2526995" y="1140536"/>
                  </a:lnTo>
                  <a:lnTo>
                    <a:pt x="2568727" y="1120927"/>
                  </a:lnTo>
                  <a:lnTo>
                    <a:pt x="2608618" y="1098257"/>
                  </a:lnTo>
                  <a:lnTo>
                    <a:pt x="2646515" y="1072654"/>
                  </a:lnTo>
                  <a:lnTo>
                    <a:pt x="2682252" y="1044295"/>
                  </a:lnTo>
                  <a:lnTo>
                    <a:pt x="2715679" y="1013333"/>
                  </a:lnTo>
                  <a:lnTo>
                    <a:pt x="2746641" y="979893"/>
                  </a:lnTo>
                  <a:lnTo>
                    <a:pt x="2775013" y="944156"/>
                  </a:lnTo>
                  <a:lnTo>
                    <a:pt x="2800604" y="906272"/>
                  </a:lnTo>
                  <a:lnTo>
                    <a:pt x="2823286" y="866381"/>
                  </a:lnTo>
                  <a:lnTo>
                    <a:pt x="2842895" y="824649"/>
                  </a:lnTo>
                  <a:lnTo>
                    <a:pt x="2859278" y="781215"/>
                  </a:lnTo>
                  <a:lnTo>
                    <a:pt x="2872282" y="736244"/>
                  </a:lnTo>
                  <a:lnTo>
                    <a:pt x="2881769" y="689876"/>
                  </a:lnTo>
                  <a:lnTo>
                    <a:pt x="2887573" y="642277"/>
                  </a:lnTo>
                  <a:lnTo>
                    <a:pt x="2889542" y="593585"/>
                  </a:lnTo>
                  <a:close/>
                </a:path>
                <a:path w="8447405" h="9852025">
                  <a:moveTo>
                    <a:pt x="8447265" y="8801468"/>
                  </a:moveTo>
                  <a:lnTo>
                    <a:pt x="8445119" y="8753653"/>
                  </a:lnTo>
                  <a:lnTo>
                    <a:pt x="8438807" y="8707044"/>
                  </a:lnTo>
                  <a:lnTo>
                    <a:pt x="8428495" y="8661819"/>
                  </a:lnTo>
                  <a:lnTo>
                    <a:pt x="8414398" y="8618169"/>
                  </a:lnTo>
                  <a:lnTo>
                    <a:pt x="8396694" y="8576285"/>
                  </a:lnTo>
                  <a:lnTo>
                    <a:pt x="8375548" y="8536343"/>
                  </a:lnTo>
                  <a:lnTo>
                    <a:pt x="8351164" y="8498522"/>
                  </a:lnTo>
                  <a:lnTo>
                    <a:pt x="8323720" y="8463026"/>
                  </a:lnTo>
                  <a:lnTo>
                    <a:pt x="8293417" y="8430031"/>
                  </a:lnTo>
                  <a:lnTo>
                    <a:pt x="8260410" y="8399716"/>
                  </a:lnTo>
                  <a:lnTo>
                    <a:pt x="8224914" y="8372272"/>
                  </a:lnTo>
                  <a:lnTo>
                    <a:pt x="8187106" y="8347888"/>
                  </a:lnTo>
                  <a:lnTo>
                    <a:pt x="8147151" y="8326755"/>
                  </a:lnTo>
                  <a:lnTo>
                    <a:pt x="8105267" y="8309038"/>
                  </a:lnTo>
                  <a:lnTo>
                    <a:pt x="8061617" y="8294941"/>
                  </a:lnTo>
                  <a:lnTo>
                    <a:pt x="8016392" y="8284642"/>
                  </a:lnTo>
                  <a:lnTo>
                    <a:pt x="7969783" y="8278317"/>
                  </a:lnTo>
                  <a:lnTo>
                    <a:pt x="7921980" y="8276171"/>
                  </a:lnTo>
                  <a:lnTo>
                    <a:pt x="7874165" y="8278317"/>
                  </a:lnTo>
                  <a:lnTo>
                    <a:pt x="7827556" y="8284642"/>
                  </a:lnTo>
                  <a:lnTo>
                    <a:pt x="7782331" y="8294941"/>
                  </a:lnTo>
                  <a:lnTo>
                    <a:pt x="7738681" y="8309038"/>
                  </a:lnTo>
                  <a:lnTo>
                    <a:pt x="7696797" y="8326755"/>
                  </a:lnTo>
                  <a:lnTo>
                    <a:pt x="7656855" y="8347888"/>
                  </a:lnTo>
                  <a:lnTo>
                    <a:pt x="7619035" y="8372272"/>
                  </a:lnTo>
                  <a:lnTo>
                    <a:pt x="7583538" y="8399716"/>
                  </a:lnTo>
                  <a:lnTo>
                    <a:pt x="7550544" y="8430031"/>
                  </a:lnTo>
                  <a:lnTo>
                    <a:pt x="7520229" y="8463026"/>
                  </a:lnTo>
                  <a:lnTo>
                    <a:pt x="7492784" y="8498522"/>
                  </a:lnTo>
                  <a:lnTo>
                    <a:pt x="7468400" y="8536343"/>
                  </a:lnTo>
                  <a:lnTo>
                    <a:pt x="7447267" y="8576285"/>
                  </a:lnTo>
                  <a:lnTo>
                    <a:pt x="7429551" y="8618169"/>
                  </a:lnTo>
                  <a:lnTo>
                    <a:pt x="7415454" y="8661819"/>
                  </a:lnTo>
                  <a:lnTo>
                    <a:pt x="7405154" y="8707044"/>
                  </a:lnTo>
                  <a:lnTo>
                    <a:pt x="7398829" y="8753653"/>
                  </a:lnTo>
                  <a:lnTo>
                    <a:pt x="7396683" y="8801468"/>
                  </a:lnTo>
                  <a:lnTo>
                    <a:pt x="7398829" y="8849271"/>
                  </a:lnTo>
                  <a:lnTo>
                    <a:pt x="7405154" y="8895880"/>
                  </a:lnTo>
                  <a:lnTo>
                    <a:pt x="7415454" y="8941105"/>
                  </a:lnTo>
                  <a:lnTo>
                    <a:pt x="7429551" y="8984755"/>
                  </a:lnTo>
                  <a:lnTo>
                    <a:pt x="7447267" y="9026639"/>
                  </a:lnTo>
                  <a:lnTo>
                    <a:pt x="7468400" y="9066581"/>
                  </a:lnTo>
                  <a:lnTo>
                    <a:pt x="7492784" y="9104401"/>
                  </a:lnTo>
                  <a:lnTo>
                    <a:pt x="7520229" y="9139898"/>
                  </a:lnTo>
                  <a:lnTo>
                    <a:pt x="7550544" y="9172892"/>
                  </a:lnTo>
                  <a:lnTo>
                    <a:pt x="7583538" y="9203207"/>
                  </a:lnTo>
                  <a:lnTo>
                    <a:pt x="7619035" y="9230652"/>
                  </a:lnTo>
                  <a:lnTo>
                    <a:pt x="7656855" y="9255036"/>
                  </a:lnTo>
                  <a:lnTo>
                    <a:pt x="7696797" y="9276182"/>
                  </a:lnTo>
                  <a:lnTo>
                    <a:pt x="7738681" y="9293885"/>
                  </a:lnTo>
                  <a:lnTo>
                    <a:pt x="7782331" y="9307982"/>
                  </a:lnTo>
                  <a:lnTo>
                    <a:pt x="7827556" y="9318295"/>
                  </a:lnTo>
                  <a:lnTo>
                    <a:pt x="7874165" y="9324607"/>
                  </a:lnTo>
                  <a:lnTo>
                    <a:pt x="7921980" y="9326753"/>
                  </a:lnTo>
                  <a:lnTo>
                    <a:pt x="7969783" y="9324607"/>
                  </a:lnTo>
                  <a:lnTo>
                    <a:pt x="8016392" y="9318295"/>
                  </a:lnTo>
                  <a:lnTo>
                    <a:pt x="8061617" y="9307982"/>
                  </a:lnTo>
                  <a:lnTo>
                    <a:pt x="8105267" y="9293885"/>
                  </a:lnTo>
                  <a:lnTo>
                    <a:pt x="8147151" y="9276182"/>
                  </a:lnTo>
                  <a:lnTo>
                    <a:pt x="8187106" y="9255036"/>
                  </a:lnTo>
                  <a:lnTo>
                    <a:pt x="8224914" y="9230652"/>
                  </a:lnTo>
                  <a:lnTo>
                    <a:pt x="8260410" y="9203207"/>
                  </a:lnTo>
                  <a:lnTo>
                    <a:pt x="8293417" y="9172892"/>
                  </a:lnTo>
                  <a:lnTo>
                    <a:pt x="8323720" y="9139898"/>
                  </a:lnTo>
                  <a:lnTo>
                    <a:pt x="8351164" y="9104401"/>
                  </a:lnTo>
                  <a:lnTo>
                    <a:pt x="8375548" y="9066581"/>
                  </a:lnTo>
                  <a:lnTo>
                    <a:pt x="8396694" y="9026639"/>
                  </a:lnTo>
                  <a:lnTo>
                    <a:pt x="8414398" y="8984755"/>
                  </a:lnTo>
                  <a:lnTo>
                    <a:pt x="8428495" y="8941105"/>
                  </a:lnTo>
                  <a:lnTo>
                    <a:pt x="8438807" y="8895880"/>
                  </a:lnTo>
                  <a:lnTo>
                    <a:pt x="8445119" y="8849271"/>
                  </a:lnTo>
                  <a:lnTo>
                    <a:pt x="8447265" y="8801468"/>
                  </a:lnTo>
                  <a:close/>
                </a:path>
              </a:pathLst>
            </a:custGeom>
            <a:solidFill>
              <a:srgbClr val="F12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2772" y="0"/>
              <a:ext cx="1794510" cy="897255"/>
            </a:xfrm>
            <a:custGeom>
              <a:avLst/>
              <a:gdLst/>
              <a:ahLst/>
              <a:cxnLst/>
              <a:rect l="l" t="t" r="r" b="b"/>
              <a:pathLst>
                <a:path w="1794509" h="897255">
                  <a:moveTo>
                    <a:pt x="897151" y="897151"/>
                  </a:moveTo>
                  <a:lnTo>
                    <a:pt x="849504" y="895908"/>
                  </a:lnTo>
                  <a:lnTo>
                    <a:pt x="802505" y="892218"/>
                  </a:lnTo>
                  <a:lnTo>
                    <a:pt x="756216" y="886145"/>
                  </a:lnTo>
                  <a:lnTo>
                    <a:pt x="710698" y="877750"/>
                  </a:lnTo>
                  <a:lnTo>
                    <a:pt x="666015" y="867095"/>
                  </a:lnTo>
                  <a:lnTo>
                    <a:pt x="622227" y="854243"/>
                  </a:lnTo>
                  <a:lnTo>
                    <a:pt x="579396" y="839254"/>
                  </a:lnTo>
                  <a:lnTo>
                    <a:pt x="537586" y="822192"/>
                  </a:lnTo>
                  <a:lnTo>
                    <a:pt x="496857" y="803118"/>
                  </a:lnTo>
                  <a:lnTo>
                    <a:pt x="457272" y="782094"/>
                  </a:lnTo>
                  <a:lnTo>
                    <a:pt x="418892" y="759183"/>
                  </a:lnTo>
                  <a:lnTo>
                    <a:pt x="381781" y="734445"/>
                  </a:lnTo>
                  <a:lnTo>
                    <a:pt x="345999" y="707944"/>
                  </a:lnTo>
                  <a:lnTo>
                    <a:pt x="311609" y="679741"/>
                  </a:lnTo>
                  <a:lnTo>
                    <a:pt x="278673" y="649898"/>
                  </a:lnTo>
                  <a:lnTo>
                    <a:pt x="247252" y="618478"/>
                  </a:lnTo>
                  <a:lnTo>
                    <a:pt x="217410" y="585542"/>
                  </a:lnTo>
                  <a:lnTo>
                    <a:pt x="189207" y="551152"/>
                  </a:lnTo>
                  <a:lnTo>
                    <a:pt x="162705" y="515370"/>
                  </a:lnTo>
                  <a:lnTo>
                    <a:pt x="137968" y="478258"/>
                  </a:lnTo>
                  <a:lnTo>
                    <a:pt x="115056" y="439879"/>
                  </a:lnTo>
                  <a:lnTo>
                    <a:pt x="94033" y="400294"/>
                  </a:lnTo>
                  <a:lnTo>
                    <a:pt x="74959" y="359565"/>
                  </a:lnTo>
                  <a:lnTo>
                    <a:pt x="57896" y="317755"/>
                  </a:lnTo>
                  <a:lnTo>
                    <a:pt x="42908" y="274924"/>
                  </a:lnTo>
                  <a:lnTo>
                    <a:pt x="30055" y="231136"/>
                  </a:lnTo>
                  <a:lnTo>
                    <a:pt x="19401" y="186452"/>
                  </a:lnTo>
                  <a:lnTo>
                    <a:pt x="11006" y="140935"/>
                  </a:lnTo>
                  <a:lnTo>
                    <a:pt x="4932" y="94645"/>
                  </a:lnTo>
                  <a:lnTo>
                    <a:pt x="1243" y="47646"/>
                  </a:lnTo>
                  <a:lnTo>
                    <a:pt x="0" y="0"/>
                  </a:lnTo>
                  <a:lnTo>
                    <a:pt x="1794303" y="0"/>
                  </a:lnTo>
                  <a:lnTo>
                    <a:pt x="1793059" y="47646"/>
                  </a:lnTo>
                  <a:lnTo>
                    <a:pt x="1789370" y="94645"/>
                  </a:lnTo>
                  <a:lnTo>
                    <a:pt x="1783297" y="140935"/>
                  </a:lnTo>
                  <a:lnTo>
                    <a:pt x="1774902" y="186452"/>
                  </a:lnTo>
                  <a:lnTo>
                    <a:pt x="1764247" y="231136"/>
                  </a:lnTo>
                  <a:lnTo>
                    <a:pt x="1751394" y="274924"/>
                  </a:lnTo>
                  <a:lnTo>
                    <a:pt x="1736406" y="317755"/>
                  </a:lnTo>
                  <a:lnTo>
                    <a:pt x="1719344" y="359565"/>
                  </a:lnTo>
                  <a:lnTo>
                    <a:pt x="1700270" y="400294"/>
                  </a:lnTo>
                  <a:lnTo>
                    <a:pt x="1679246" y="439879"/>
                  </a:lnTo>
                  <a:lnTo>
                    <a:pt x="1656334" y="478258"/>
                  </a:lnTo>
                  <a:lnTo>
                    <a:pt x="1631597" y="515370"/>
                  </a:lnTo>
                  <a:lnTo>
                    <a:pt x="1605096" y="551152"/>
                  </a:lnTo>
                  <a:lnTo>
                    <a:pt x="1576893" y="585542"/>
                  </a:lnTo>
                  <a:lnTo>
                    <a:pt x="1547050" y="618478"/>
                  </a:lnTo>
                  <a:lnTo>
                    <a:pt x="1515630" y="649898"/>
                  </a:lnTo>
                  <a:lnTo>
                    <a:pt x="1482693" y="679741"/>
                  </a:lnTo>
                  <a:lnTo>
                    <a:pt x="1448303" y="707944"/>
                  </a:lnTo>
                  <a:lnTo>
                    <a:pt x="1412522" y="734445"/>
                  </a:lnTo>
                  <a:lnTo>
                    <a:pt x="1375410" y="759183"/>
                  </a:lnTo>
                  <a:lnTo>
                    <a:pt x="1337031" y="782094"/>
                  </a:lnTo>
                  <a:lnTo>
                    <a:pt x="1297446" y="803118"/>
                  </a:lnTo>
                  <a:lnTo>
                    <a:pt x="1256717" y="822192"/>
                  </a:lnTo>
                  <a:lnTo>
                    <a:pt x="1214906" y="839254"/>
                  </a:lnTo>
                  <a:lnTo>
                    <a:pt x="1172076" y="854243"/>
                  </a:lnTo>
                  <a:lnTo>
                    <a:pt x="1128288" y="867095"/>
                  </a:lnTo>
                  <a:lnTo>
                    <a:pt x="1083604" y="877750"/>
                  </a:lnTo>
                  <a:lnTo>
                    <a:pt x="1038086" y="886145"/>
                  </a:lnTo>
                  <a:lnTo>
                    <a:pt x="991797" y="892218"/>
                  </a:lnTo>
                  <a:lnTo>
                    <a:pt x="944798" y="895908"/>
                  </a:lnTo>
                  <a:lnTo>
                    <a:pt x="897151" y="897151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9544" y="578395"/>
              <a:ext cx="1152525" cy="8766175"/>
            </a:xfrm>
            <a:custGeom>
              <a:avLst/>
              <a:gdLst/>
              <a:ahLst/>
              <a:cxnLst/>
              <a:rect l="l" t="t" r="r" b="b"/>
              <a:pathLst>
                <a:path w="1152525" h="8766175">
                  <a:moveTo>
                    <a:pt x="47752" y="877836"/>
                  </a:moveTo>
                  <a:lnTo>
                    <a:pt x="27051" y="857123"/>
                  </a:lnTo>
                  <a:lnTo>
                    <a:pt x="20713" y="857123"/>
                  </a:lnTo>
                  <a:lnTo>
                    <a:pt x="0" y="877836"/>
                  </a:lnTo>
                  <a:lnTo>
                    <a:pt x="0" y="884161"/>
                  </a:lnTo>
                  <a:lnTo>
                    <a:pt x="20713" y="904875"/>
                  </a:lnTo>
                  <a:lnTo>
                    <a:pt x="27051" y="904875"/>
                  </a:lnTo>
                  <a:lnTo>
                    <a:pt x="47752" y="884161"/>
                  </a:lnTo>
                  <a:lnTo>
                    <a:pt x="47752" y="880999"/>
                  </a:lnTo>
                  <a:lnTo>
                    <a:pt x="47752" y="877836"/>
                  </a:lnTo>
                  <a:close/>
                </a:path>
                <a:path w="1152525" h="8766175">
                  <a:moveTo>
                    <a:pt x="47752" y="663549"/>
                  </a:moveTo>
                  <a:lnTo>
                    <a:pt x="27051" y="642835"/>
                  </a:lnTo>
                  <a:lnTo>
                    <a:pt x="20713" y="642835"/>
                  </a:lnTo>
                  <a:lnTo>
                    <a:pt x="0" y="663549"/>
                  </a:lnTo>
                  <a:lnTo>
                    <a:pt x="0" y="669886"/>
                  </a:lnTo>
                  <a:lnTo>
                    <a:pt x="20713" y="690587"/>
                  </a:lnTo>
                  <a:lnTo>
                    <a:pt x="27051" y="690587"/>
                  </a:lnTo>
                  <a:lnTo>
                    <a:pt x="47752" y="669886"/>
                  </a:lnTo>
                  <a:lnTo>
                    <a:pt x="47752" y="666711"/>
                  </a:lnTo>
                  <a:lnTo>
                    <a:pt x="47752" y="663549"/>
                  </a:lnTo>
                  <a:close/>
                </a:path>
                <a:path w="1152525" h="8766175">
                  <a:moveTo>
                    <a:pt x="47752" y="449275"/>
                  </a:moveTo>
                  <a:lnTo>
                    <a:pt x="27051" y="428561"/>
                  </a:lnTo>
                  <a:lnTo>
                    <a:pt x="20713" y="428561"/>
                  </a:lnTo>
                  <a:lnTo>
                    <a:pt x="0" y="449275"/>
                  </a:lnTo>
                  <a:lnTo>
                    <a:pt x="0" y="455599"/>
                  </a:lnTo>
                  <a:lnTo>
                    <a:pt x="20713" y="476313"/>
                  </a:lnTo>
                  <a:lnTo>
                    <a:pt x="27051" y="476313"/>
                  </a:lnTo>
                  <a:lnTo>
                    <a:pt x="47752" y="455599"/>
                  </a:lnTo>
                  <a:lnTo>
                    <a:pt x="47752" y="452437"/>
                  </a:lnTo>
                  <a:lnTo>
                    <a:pt x="47752" y="449275"/>
                  </a:lnTo>
                  <a:close/>
                </a:path>
                <a:path w="1152525" h="8766175">
                  <a:moveTo>
                    <a:pt x="47752" y="234988"/>
                  </a:moveTo>
                  <a:lnTo>
                    <a:pt x="27051" y="214274"/>
                  </a:lnTo>
                  <a:lnTo>
                    <a:pt x="20713" y="214274"/>
                  </a:lnTo>
                  <a:lnTo>
                    <a:pt x="0" y="234988"/>
                  </a:lnTo>
                  <a:lnTo>
                    <a:pt x="0" y="241325"/>
                  </a:lnTo>
                  <a:lnTo>
                    <a:pt x="20713" y="262026"/>
                  </a:lnTo>
                  <a:lnTo>
                    <a:pt x="27051" y="262026"/>
                  </a:lnTo>
                  <a:lnTo>
                    <a:pt x="47752" y="241325"/>
                  </a:lnTo>
                  <a:lnTo>
                    <a:pt x="47752" y="238150"/>
                  </a:lnTo>
                  <a:lnTo>
                    <a:pt x="47752" y="234988"/>
                  </a:lnTo>
                  <a:close/>
                </a:path>
                <a:path w="1152525" h="8766175">
                  <a:moveTo>
                    <a:pt x="47752" y="20713"/>
                  </a:moveTo>
                  <a:lnTo>
                    <a:pt x="27051" y="0"/>
                  </a:lnTo>
                  <a:lnTo>
                    <a:pt x="20713" y="0"/>
                  </a:lnTo>
                  <a:lnTo>
                    <a:pt x="0" y="20713"/>
                  </a:lnTo>
                  <a:lnTo>
                    <a:pt x="0" y="27038"/>
                  </a:lnTo>
                  <a:lnTo>
                    <a:pt x="20713" y="47752"/>
                  </a:lnTo>
                  <a:lnTo>
                    <a:pt x="27051" y="47752"/>
                  </a:lnTo>
                  <a:lnTo>
                    <a:pt x="47752" y="27038"/>
                  </a:lnTo>
                  <a:lnTo>
                    <a:pt x="47752" y="23876"/>
                  </a:lnTo>
                  <a:lnTo>
                    <a:pt x="47752" y="20713"/>
                  </a:lnTo>
                  <a:close/>
                </a:path>
                <a:path w="1152525" h="8766175">
                  <a:moveTo>
                    <a:pt x="262039" y="877836"/>
                  </a:moveTo>
                  <a:lnTo>
                    <a:pt x="241325" y="857123"/>
                  </a:lnTo>
                  <a:lnTo>
                    <a:pt x="234988" y="857123"/>
                  </a:lnTo>
                  <a:lnTo>
                    <a:pt x="214287" y="877836"/>
                  </a:lnTo>
                  <a:lnTo>
                    <a:pt x="214287" y="884161"/>
                  </a:lnTo>
                  <a:lnTo>
                    <a:pt x="234988" y="904875"/>
                  </a:lnTo>
                  <a:lnTo>
                    <a:pt x="241325" y="904875"/>
                  </a:lnTo>
                  <a:lnTo>
                    <a:pt x="262039" y="884161"/>
                  </a:lnTo>
                  <a:lnTo>
                    <a:pt x="262039" y="880999"/>
                  </a:lnTo>
                  <a:lnTo>
                    <a:pt x="262039" y="877836"/>
                  </a:lnTo>
                  <a:close/>
                </a:path>
                <a:path w="1152525" h="8766175">
                  <a:moveTo>
                    <a:pt x="262039" y="663549"/>
                  </a:moveTo>
                  <a:lnTo>
                    <a:pt x="241325" y="642835"/>
                  </a:lnTo>
                  <a:lnTo>
                    <a:pt x="234988" y="642835"/>
                  </a:lnTo>
                  <a:lnTo>
                    <a:pt x="214287" y="663549"/>
                  </a:lnTo>
                  <a:lnTo>
                    <a:pt x="214287" y="669886"/>
                  </a:lnTo>
                  <a:lnTo>
                    <a:pt x="234988" y="690587"/>
                  </a:lnTo>
                  <a:lnTo>
                    <a:pt x="241325" y="690587"/>
                  </a:lnTo>
                  <a:lnTo>
                    <a:pt x="262039" y="669886"/>
                  </a:lnTo>
                  <a:lnTo>
                    <a:pt x="262039" y="666711"/>
                  </a:lnTo>
                  <a:lnTo>
                    <a:pt x="262039" y="663549"/>
                  </a:lnTo>
                  <a:close/>
                </a:path>
                <a:path w="1152525" h="8766175">
                  <a:moveTo>
                    <a:pt x="262039" y="449275"/>
                  </a:moveTo>
                  <a:lnTo>
                    <a:pt x="241325" y="428561"/>
                  </a:lnTo>
                  <a:lnTo>
                    <a:pt x="234988" y="428561"/>
                  </a:lnTo>
                  <a:lnTo>
                    <a:pt x="214287" y="449275"/>
                  </a:lnTo>
                  <a:lnTo>
                    <a:pt x="214287" y="455599"/>
                  </a:lnTo>
                  <a:lnTo>
                    <a:pt x="234988" y="476313"/>
                  </a:lnTo>
                  <a:lnTo>
                    <a:pt x="241325" y="476313"/>
                  </a:lnTo>
                  <a:lnTo>
                    <a:pt x="262039" y="455599"/>
                  </a:lnTo>
                  <a:lnTo>
                    <a:pt x="262039" y="452437"/>
                  </a:lnTo>
                  <a:lnTo>
                    <a:pt x="262039" y="449275"/>
                  </a:lnTo>
                  <a:close/>
                </a:path>
                <a:path w="1152525" h="8766175">
                  <a:moveTo>
                    <a:pt x="262039" y="234988"/>
                  </a:moveTo>
                  <a:lnTo>
                    <a:pt x="241325" y="214274"/>
                  </a:lnTo>
                  <a:lnTo>
                    <a:pt x="234988" y="214274"/>
                  </a:lnTo>
                  <a:lnTo>
                    <a:pt x="214287" y="234988"/>
                  </a:lnTo>
                  <a:lnTo>
                    <a:pt x="214287" y="241325"/>
                  </a:lnTo>
                  <a:lnTo>
                    <a:pt x="234988" y="262026"/>
                  </a:lnTo>
                  <a:lnTo>
                    <a:pt x="241325" y="262026"/>
                  </a:lnTo>
                  <a:lnTo>
                    <a:pt x="262039" y="241325"/>
                  </a:lnTo>
                  <a:lnTo>
                    <a:pt x="262039" y="238150"/>
                  </a:lnTo>
                  <a:lnTo>
                    <a:pt x="262039" y="234988"/>
                  </a:lnTo>
                  <a:close/>
                </a:path>
                <a:path w="1152525" h="8766175">
                  <a:moveTo>
                    <a:pt x="262039" y="20713"/>
                  </a:moveTo>
                  <a:lnTo>
                    <a:pt x="241325" y="0"/>
                  </a:lnTo>
                  <a:lnTo>
                    <a:pt x="234988" y="0"/>
                  </a:lnTo>
                  <a:lnTo>
                    <a:pt x="214287" y="20713"/>
                  </a:lnTo>
                  <a:lnTo>
                    <a:pt x="214287" y="27038"/>
                  </a:lnTo>
                  <a:lnTo>
                    <a:pt x="234988" y="47752"/>
                  </a:lnTo>
                  <a:lnTo>
                    <a:pt x="241325" y="47752"/>
                  </a:lnTo>
                  <a:lnTo>
                    <a:pt x="262039" y="27038"/>
                  </a:lnTo>
                  <a:lnTo>
                    <a:pt x="262039" y="23876"/>
                  </a:lnTo>
                  <a:lnTo>
                    <a:pt x="262039" y="20713"/>
                  </a:lnTo>
                  <a:close/>
                </a:path>
                <a:path w="1152525" h="8766175">
                  <a:moveTo>
                    <a:pt x="294957" y="8738857"/>
                  </a:moveTo>
                  <a:lnTo>
                    <a:pt x="274256" y="8718156"/>
                  </a:lnTo>
                  <a:lnTo>
                    <a:pt x="267919" y="8718156"/>
                  </a:lnTo>
                  <a:lnTo>
                    <a:pt x="247205" y="8738857"/>
                  </a:lnTo>
                  <a:lnTo>
                    <a:pt x="247205" y="8745195"/>
                  </a:lnTo>
                  <a:lnTo>
                    <a:pt x="267919" y="8765908"/>
                  </a:lnTo>
                  <a:lnTo>
                    <a:pt x="274256" y="8765908"/>
                  </a:lnTo>
                  <a:lnTo>
                    <a:pt x="294957" y="8745195"/>
                  </a:lnTo>
                  <a:lnTo>
                    <a:pt x="294957" y="8742032"/>
                  </a:lnTo>
                  <a:lnTo>
                    <a:pt x="294957" y="8738857"/>
                  </a:lnTo>
                  <a:close/>
                </a:path>
                <a:path w="1152525" h="8766175">
                  <a:moveTo>
                    <a:pt x="294957" y="8524583"/>
                  </a:moveTo>
                  <a:lnTo>
                    <a:pt x="274256" y="8503869"/>
                  </a:lnTo>
                  <a:lnTo>
                    <a:pt x="267919" y="8503869"/>
                  </a:lnTo>
                  <a:lnTo>
                    <a:pt x="247205" y="8524583"/>
                  </a:lnTo>
                  <a:lnTo>
                    <a:pt x="247205" y="8530920"/>
                  </a:lnTo>
                  <a:lnTo>
                    <a:pt x="267919" y="8551621"/>
                  </a:lnTo>
                  <a:lnTo>
                    <a:pt x="274256" y="8551621"/>
                  </a:lnTo>
                  <a:lnTo>
                    <a:pt x="294957" y="8530920"/>
                  </a:lnTo>
                  <a:lnTo>
                    <a:pt x="294957" y="8527745"/>
                  </a:lnTo>
                  <a:lnTo>
                    <a:pt x="294957" y="8524583"/>
                  </a:lnTo>
                  <a:close/>
                </a:path>
                <a:path w="1152525" h="8766175">
                  <a:moveTo>
                    <a:pt x="294957" y="8310308"/>
                  </a:moveTo>
                  <a:lnTo>
                    <a:pt x="274256" y="8289595"/>
                  </a:lnTo>
                  <a:lnTo>
                    <a:pt x="267919" y="8289595"/>
                  </a:lnTo>
                  <a:lnTo>
                    <a:pt x="247205" y="8310308"/>
                  </a:lnTo>
                  <a:lnTo>
                    <a:pt x="247205" y="8316633"/>
                  </a:lnTo>
                  <a:lnTo>
                    <a:pt x="267919" y="8337347"/>
                  </a:lnTo>
                  <a:lnTo>
                    <a:pt x="274256" y="8337347"/>
                  </a:lnTo>
                  <a:lnTo>
                    <a:pt x="294957" y="8316633"/>
                  </a:lnTo>
                  <a:lnTo>
                    <a:pt x="294957" y="8313471"/>
                  </a:lnTo>
                  <a:lnTo>
                    <a:pt x="294957" y="8310308"/>
                  </a:lnTo>
                  <a:close/>
                </a:path>
                <a:path w="1152525" h="8766175">
                  <a:moveTo>
                    <a:pt x="294957" y="8096021"/>
                  </a:moveTo>
                  <a:lnTo>
                    <a:pt x="274256" y="8075308"/>
                  </a:lnTo>
                  <a:lnTo>
                    <a:pt x="267919" y="8075308"/>
                  </a:lnTo>
                  <a:lnTo>
                    <a:pt x="247205" y="8096021"/>
                  </a:lnTo>
                  <a:lnTo>
                    <a:pt x="247205" y="8102359"/>
                  </a:lnTo>
                  <a:lnTo>
                    <a:pt x="267919" y="8123060"/>
                  </a:lnTo>
                  <a:lnTo>
                    <a:pt x="274256" y="8123060"/>
                  </a:lnTo>
                  <a:lnTo>
                    <a:pt x="294957" y="8102359"/>
                  </a:lnTo>
                  <a:lnTo>
                    <a:pt x="294957" y="8099184"/>
                  </a:lnTo>
                  <a:lnTo>
                    <a:pt x="294957" y="8096021"/>
                  </a:lnTo>
                  <a:close/>
                </a:path>
                <a:path w="1152525" h="8766175">
                  <a:moveTo>
                    <a:pt x="294957" y="7881747"/>
                  </a:moveTo>
                  <a:lnTo>
                    <a:pt x="274256" y="7861033"/>
                  </a:lnTo>
                  <a:lnTo>
                    <a:pt x="267919" y="7861033"/>
                  </a:lnTo>
                  <a:lnTo>
                    <a:pt x="247205" y="7881747"/>
                  </a:lnTo>
                  <a:lnTo>
                    <a:pt x="247205" y="7888071"/>
                  </a:lnTo>
                  <a:lnTo>
                    <a:pt x="267919" y="7908785"/>
                  </a:lnTo>
                  <a:lnTo>
                    <a:pt x="274256" y="7908785"/>
                  </a:lnTo>
                  <a:lnTo>
                    <a:pt x="294957" y="7888071"/>
                  </a:lnTo>
                  <a:lnTo>
                    <a:pt x="294957" y="7884909"/>
                  </a:lnTo>
                  <a:lnTo>
                    <a:pt x="294957" y="7881747"/>
                  </a:lnTo>
                  <a:close/>
                </a:path>
                <a:path w="1152525" h="8766175">
                  <a:moveTo>
                    <a:pt x="476313" y="877836"/>
                  </a:moveTo>
                  <a:lnTo>
                    <a:pt x="455612" y="857123"/>
                  </a:lnTo>
                  <a:lnTo>
                    <a:pt x="449275" y="857123"/>
                  </a:lnTo>
                  <a:lnTo>
                    <a:pt x="428561" y="877836"/>
                  </a:lnTo>
                  <a:lnTo>
                    <a:pt x="428561" y="884161"/>
                  </a:lnTo>
                  <a:lnTo>
                    <a:pt x="449275" y="904875"/>
                  </a:lnTo>
                  <a:lnTo>
                    <a:pt x="455612" y="904875"/>
                  </a:lnTo>
                  <a:lnTo>
                    <a:pt x="476313" y="884161"/>
                  </a:lnTo>
                  <a:lnTo>
                    <a:pt x="476313" y="880999"/>
                  </a:lnTo>
                  <a:lnTo>
                    <a:pt x="476313" y="877836"/>
                  </a:lnTo>
                  <a:close/>
                </a:path>
                <a:path w="1152525" h="8766175">
                  <a:moveTo>
                    <a:pt x="476313" y="663549"/>
                  </a:moveTo>
                  <a:lnTo>
                    <a:pt x="455612" y="642835"/>
                  </a:lnTo>
                  <a:lnTo>
                    <a:pt x="449275" y="642835"/>
                  </a:lnTo>
                  <a:lnTo>
                    <a:pt x="428561" y="663549"/>
                  </a:lnTo>
                  <a:lnTo>
                    <a:pt x="428561" y="669886"/>
                  </a:lnTo>
                  <a:lnTo>
                    <a:pt x="449275" y="690587"/>
                  </a:lnTo>
                  <a:lnTo>
                    <a:pt x="455612" y="690587"/>
                  </a:lnTo>
                  <a:lnTo>
                    <a:pt x="476313" y="669886"/>
                  </a:lnTo>
                  <a:lnTo>
                    <a:pt x="476313" y="666711"/>
                  </a:lnTo>
                  <a:lnTo>
                    <a:pt x="476313" y="663549"/>
                  </a:lnTo>
                  <a:close/>
                </a:path>
                <a:path w="1152525" h="8766175">
                  <a:moveTo>
                    <a:pt x="476313" y="449275"/>
                  </a:moveTo>
                  <a:lnTo>
                    <a:pt x="455612" y="428561"/>
                  </a:lnTo>
                  <a:lnTo>
                    <a:pt x="449275" y="428561"/>
                  </a:lnTo>
                  <a:lnTo>
                    <a:pt x="428561" y="449275"/>
                  </a:lnTo>
                  <a:lnTo>
                    <a:pt x="428561" y="455599"/>
                  </a:lnTo>
                  <a:lnTo>
                    <a:pt x="449275" y="476313"/>
                  </a:lnTo>
                  <a:lnTo>
                    <a:pt x="455612" y="476313"/>
                  </a:lnTo>
                  <a:lnTo>
                    <a:pt x="476313" y="455599"/>
                  </a:lnTo>
                  <a:lnTo>
                    <a:pt x="476313" y="452437"/>
                  </a:lnTo>
                  <a:lnTo>
                    <a:pt x="476313" y="449275"/>
                  </a:lnTo>
                  <a:close/>
                </a:path>
                <a:path w="1152525" h="8766175">
                  <a:moveTo>
                    <a:pt x="476313" y="234988"/>
                  </a:moveTo>
                  <a:lnTo>
                    <a:pt x="455612" y="214274"/>
                  </a:lnTo>
                  <a:lnTo>
                    <a:pt x="449275" y="214274"/>
                  </a:lnTo>
                  <a:lnTo>
                    <a:pt x="428561" y="234988"/>
                  </a:lnTo>
                  <a:lnTo>
                    <a:pt x="428561" y="241325"/>
                  </a:lnTo>
                  <a:lnTo>
                    <a:pt x="449275" y="262026"/>
                  </a:lnTo>
                  <a:lnTo>
                    <a:pt x="455612" y="262026"/>
                  </a:lnTo>
                  <a:lnTo>
                    <a:pt x="476313" y="241325"/>
                  </a:lnTo>
                  <a:lnTo>
                    <a:pt x="476313" y="238150"/>
                  </a:lnTo>
                  <a:lnTo>
                    <a:pt x="476313" y="234988"/>
                  </a:lnTo>
                  <a:close/>
                </a:path>
                <a:path w="1152525" h="8766175">
                  <a:moveTo>
                    <a:pt x="476313" y="20713"/>
                  </a:moveTo>
                  <a:lnTo>
                    <a:pt x="455612" y="0"/>
                  </a:lnTo>
                  <a:lnTo>
                    <a:pt x="449275" y="0"/>
                  </a:lnTo>
                  <a:lnTo>
                    <a:pt x="428561" y="20713"/>
                  </a:lnTo>
                  <a:lnTo>
                    <a:pt x="428561" y="27038"/>
                  </a:lnTo>
                  <a:lnTo>
                    <a:pt x="449275" y="47752"/>
                  </a:lnTo>
                  <a:lnTo>
                    <a:pt x="455612" y="47752"/>
                  </a:lnTo>
                  <a:lnTo>
                    <a:pt x="476313" y="27038"/>
                  </a:lnTo>
                  <a:lnTo>
                    <a:pt x="476313" y="23876"/>
                  </a:lnTo>
                  <a:lnTo>
                    <a:pt x="476313" y="20713"/>
                  </a:lnTo>
                  <a:close/>
                </a:path>
                <a:path w="1152525" h="8766175">
                  <a:moveTo>
                    <a:pt x="509244" y="8738857"/>
                  </a:moveTo>
                  <a:lnTo>
                    <a:pt x="488530" y="8718156"/>
                  </a:lnTo>
                  <a:lnTo>
                    <a:pt x="482193" y="8718156"/>
                  </a:lnTo>
                  <a:lnTo>
                    <a:pt x="461492" y="8738857"/>
                  </a:lnTo>
                  <a:lnTo>
                    <a:pt x="461492" y="8745195"/>
                  </a:lnTo>
                  <a:lnTo>
                    <a:pt x="482193" y="8765908"/>
                  </a:lnTo>
                  <a:lnTo>
                    <a:pt x="488530" y="8765908"/>
                  </a:lnTo>
                  <a:lnTo>
                    <a:pt x="509244" y="8745195"/>
                  </a:lnTo>
                  <a:lnTo>
                    <a:pt x="509244" y="8742032"/>
                  </a:lnTo>
                  <a:lnTo>
                    <a:pt x="509244" y="8738857"/>
                  </a:lnTo>
                  <a:close/>
                </a:path>
                <a:path w="1152525" h="8766175">
                  <a:moveTo>
                    <a:pt x="509244" y="8524583"/>
                  </a:moveTo>
                  <a:lnTo>
                    <a:pt x="488530" y="8503869"/>
                  </a:lnTo>
                  <a:lnTo>
                    <a:pt x="482193" y="8503869"/>
                  </a:lnTo>
                  <a:lnTo>
                    <a:pt x="461492" y="8524583"/>
                  </a:lnTo>
                  <a:lnTo>
                    <a:pt x="461492" y="8530920"/>
                  </a:lnTo>
                  <a:lnTo>
                    <a:pt x="482193" y="8551621"/>
                  </a:lnTo>
                  <a:lnTo>
                    <a:pt x="488530" y="8551621"/>
                  </a:lnTo>
                  <a:lnTo>
                    <a:pt x="509244" y="8530920"/>
                  </a:lnTo>
                  <a:lnTo>
                    <a:pt x="509244" y="8527745"/>
                  </a:lnTo>
                  <a:lnTo>
                    <a:pt x="509244" y="8524583"/>
                  </a:lnTo>
                  <a:close/>
                </a:path>
                <a:path w="1152525" h="8766175">
                  <a:moveTo>
                    <a:pt x="509244" y="8310308"/>
                  </a:moveTo>
                  <a:lnTo>
                    <a:pt x="488530" y="8289595"/>
                  </a:lnTo>
                  <a:lnTo>
                    <a:pt x="482193" y="8289595"/>
                  </a:lnTo>
                  <a:lnTo>
                    <a:pt x="461492" y="8310308"/>
                  </a:lnTo>
                  <a:lnTo>
                    <a:pt x="461492" y="8316633"/>
                  </a:lnTo>
                  <a:lnTo>
                    <a:pt x="482193" y="8337347"/>
                  </a:lnTo>
                  <a:lnTo>
                    <a:pt x="488530" y="8337347"/>
                  </a:lnTo>
                  <a:lnTo>
                    <a:pt x="509244" y="8316633"/>
                  </a:lnTo>
                  <a:lnTo>
                    <a:pt x="509244" y="8313471"/>
                  </a:lnTo>
                  <a:lnTo>
                    <a:pt x="509244" y="8310308"/>
                  </a:lnTo>
                  <a:close/>
                </a:path>
                <a:path w="1152525" h="8766175">
                  <a:moveTo>
                    <a:pt x="509244" y="8096021"/>
                  </a:moveTo>
                  <a:lnTo>
                    <a:pt x="488530" y="8075308"/>
                  </a:lnTo>
                  <a:lnTo>
                    <a:pt x="482193" y="8075308"/>
                  </a:lnTo>
                  <a:lnTo>
                    <a:pt x="461492" y="8096021"/>
                  </a:lnTo>
                  <a:lnTo>
                    <a:pt x="461492" y="8102359"/>
                  </a:lnTo>
                  <a:lnTo>
                    <a:pt x="482193" y="8123060"/>
                  </a:lnTo>
                  <a:lnTo>
                    <a:pt x="488530" y="8123060"/>
                  </a:lnTo>
                  <a:lnTo>
                    <a:pt x="509244" y="8102359"/>
                  </a:lnTo>
                  <a:lnTo>
                    <a:pt x="509244" y="8099184"/>
                  </a:lnTo>
                  <a:lnTo>
                    <a:pt x="509244" y="8096021"/>
                  </a:lnTo>
                  <a:close/>
                </a:path>
                <a:path w="1152525" h="8766175">
                  <a:moveTo>
                    <a:pt x="509244" y="7881747"/>
                  </a:moveTo>
                  <a:lnTo>
                    <a:pt x="488530" y="7861033"/>
                  </a:lnTo>
                  <a:lnTo>
                    <a:pt x="482193" y="7861033"/>
                  </a:lnTo>
                  <a:lnTo>
                    <a:pt x="461492" y="7881747"/>
                  </a:lnTo>
                  <a:lnTo>
                    <a:pt x="461492" y="7888071"/>
                  </a:lnTo>
                  <a:lnTo>
                    <a:pt x="482193" y="7908785"/>
                  </a:lnTo>
                  <a:lnTo>
                    <a:pt x="488530" y="7908785"/>
                  </a:lnTo>
                  <a:lnTo>
                    <a:pt x="509244" y="7888071"/>
                  </a:lnTo>
                  <a:lnTo>
                    <a:pt x="509244" y="7884909"/>
                  </a:lnTo>
                  <a:lnTo>
                    <a:pt x="509244" y="7881747"/>
                  </a:lnTo>
                  <a:close/>
                </a:path>
                <a:path w="1152525" h="8766175">
                  <a:moveTo>
                    <a:pt x="690600" y="877836"/>
                  </a:moveTo>
                  <a:lnTo>
                    <a:pt x="669886" y="857123"/>
                  </a:lnTo>
                  <a:lnTo>
                    <a:pt x="663549" y="857123"/>
                  </a:lnTo>
                  <a:lnTo>
                    <a:pt x="642848" y="877836"/>
                  </a:lnTo>
                  <a:lnTo>
                    <a:pt x="642848" y="884161"/>
                  </a:lnTo>
                  <a:lnTo>
                    <a:pt x="663549" y="904875"/>
                  </a:lnTo>
                  <a:lnTo>
                    <a:pt x="669886" y="904875"/>
                  </a:lnTo>
                  <a:lnTo>
                    <a:pt x="690600" y="884161"/>
                  </a:lnTo>
                  <a:lnTo>
                    <a:pt x="690600" y="880999"/>
                  </a:lnTo>
                  <a:lnTo>
                    <a:pt x="690600" y="877836"/>
                  </a:lnTo>
                  <a:close/>
                </a:path>
                <a:path w="1152525" h="8766175">
                  <a:moveTo>
                    <a:pt x="690600" y="663549"/>
                  </a:moveTo>
                  <a:lnTo>
                    <a:pt x="669886" y="642835"/>
                  </a:lnTo>
                  <a:lnTo>
                    <a:pt x="663549" y="642835"/>
                  </a:lnTo>
                  <a:lnTo>
                    <a:pt x="642848" y="663549"/>
                  </a:lnTo>
                  <a:lnTo>
                    <a:pt x="642848" y="669886"/>
                  </a:lnTo>
                  <a:lnTo>
                    <a:pt x="663549" y="690587"/>
                  </a:lnTo>
                  <a:lnTo>
                    <a:pt x="669886" y="690587"/>
                  </a:lnTo>
                  <a:lnTo>
                    <a:pt x="690600" y="669886"/>
                  </a:lnTo>
                  <a:lnTo>
                    <a:pt x="690600" y="666711"/>
                  </a:lnTo>
                  <a:lnTo>
                    <a:pt x="690600" y="663549"/>
                  </a:lnTo>
                  <a:close/>
                </a:path>
                <a:path w="1152525" h="8766175">
                  <a:moveTo>
                    <a:pt x="690600" y="449275"/>
                  </a:moveTo>
                  <a:lnTo>
                    <a:pt x="669886" y="428561"/>
                  </a:lnTo>
                  <a:lnTo>
                    <a:pt x="663549" y="428561"/>
                  </a:lnTo>
                  <a:lnTo>
                    <a:pt x="642848" y="449275"/>
                  </a:lnTo>
                  <a:lnTo>
                    <a:pt x="642848" y="455599"/>
                  </a:lnTo>
                  <a:lnTo>
                    <a:pt x="663549" y="476313"/>
                  </a:lnTo>
                  <a:lnTo>
                    <a:pt x="669886" y="476313"/>
                  </a:lnTo>
                  <a:lnTo>
                    <a:pt x="690600" y="455599"/>
                  </a:lnTo>
                  <a:lnTo>
                    <a:pt x="690600" y="452437"/>
                  </a:lnTo>
                  <a:lnTo>
                    <a:pt x="690600" y="449275"/>
                  </a:lnTo>
                  <a:close/>
                </a:path>
                <a:path w="1152525" h="8766175">
                  <a:moveTo>
                    <a:pt x="690600" y="234988"/>
                  </a:moveTo>
                  <a:lnTo>
                    <a:pt x="669886" y="214274"/>
                  </a:lnTo>
                  <a:lnTo>
                    <a:pt x="663549" y="214274"/>
                  </a:lnTo>
                  <a:lnTo>
                    <a:pt x="642848" y="234988"/>
                  </a:lnTo>
                  <a:lnTo>
                    <a:pt x="642848" y="241325"/>
                  </a:lnTo>
                  <a:lnTo>
                    <a:pt x="663549" y="262026"/>
                  </a:lnTo>
                  <a:lnTo>
                    <a:pt x="669886" y="262026"/>
                  </a:lnTo>
                  <a:lnTo>
                    <a:pt x="690600" y="241325"/>
                  </a:lnTo>
                  <a:lnTo>
                    <a:pt x="690600" y="238150"/>
                  </a:lnTo>
                  <a:lnTo>
                    <a:pt x="690600" y="234988"/>
                  </a:lnTo>
                  <a:close/>
                </a:path>
                <a:path w="1152525" h="8766175">
                  <a:moveTo>
                    <a:pt x="690600" y="20713"/>
                  </a:moveTo>
                  <a:lnTo>
                    <a:pt x="669886" y="0"/>
                  </a:lnTo>
                  <a:lnTo>
                    <a:pt x="663549" y="0"/>
                  </a:lnTo>
                  <a:lnTo>
                    <a:pt x="642848" y="20713"/>
                  </a:lnTo>
                  <a:lnTo>
                    <a:pt x="642848" y="27038"/>
                  </a:lnTo>
                  <a:lnTo>
                    <a:pt x="663549" y="47752"/>
                  </a:lnTo>
                  <a:lnTo>
                    <a:pt x="669886" y="47752"/>
                  </a:lnTo>
                  <a:lnTo>
                    <a:pt x="690600" y="27038"/>
                  </a:lnTo>
                  <a:lnTo>
                    <a:pt x="690600" y="23876"/>
                  </a:lnTo>
                  <a:lnTo>
                    <a:pt x="690600" y="20713"/>
                  </a:lnTo>
                  <a:close/>
                </a:path>
                <a:path w="1152525" h="8766175">
                  <a:moveTo>
                    <a:pt x="723519" y="8738857"/>
                  </a:moveTo>
                  <a:lnTo>
                    <a:pt x="702818" y="8718156"/>
                  </a:lnTo>
                  <a:lnTo>
                    <a:pt x="696480" y="8718156"/>
                  </a:lnTo>
                  <a:lnTo>
                    <a:pt x="675767" y="8738857"/>
                  </a:lnTo>
                  <a:lnTo>
                    <a:pt x="675767" y="8745195"/>
                  </a:lnTo>
                  <a:lnTo>
                    <a:pt x="696480" y="8765908"/>
                  </a:lnTo>
                  <a:lnTo>
                    <a:pt x="702818" y="8765908"/>
                  </a:lnTo>
                  <a:lnTo>
                    <a:pt x="723519" y="8745195"/>
                  </a:lnTo>
                  <a:lnTo>
                    <a:pt x="723519" y="8742032"/>
                  </a:lnTo>
                  <a:lnTo>
                    <a:pt x="723519" y="8738857"/>
                  </a:lnTo>
                  <a:close/>
                </a:path>
                <a:path w="1152525" h="8766175">
                  <a:moveTo>
                    <a:pt x="723519" y="8524583"/>
                  </a:moveTo>
                  <a:lnTo>
                    <a:pt x="702818" y="8503869"/>
                  </a:lnTo>
                  <a:lnTo>
                    <a:pt x="696480" y="8503869"/>
                  </a:lnTo>
                  <a:lnTo>
                    <a:pt x="675767" y="8524583"/>
                  </a:lnTo>
                  <a:lnTo>
                    <a:pt x="675767" y="8530920"/>
                  </a:lnTo>
                  <a:lnTo>
                    <a:pt x="696480" y="8551621"/>
                  </a:lnTo>
                  <a:lnTo>
                    <a:pt x="702818" y="8551621"/>
                  </a:lnTo>
                  <a:lnTo>
                    <a:pt x="723519" y="8530920"/>
                  </a:lnTo>
                  <a:lnTo>
                    <a:pt x="723519" y="8527745"/>
                  </a:lnTo>
                  <a:lnTo>
                    <a:pt x="723519" y="8524583"/>
                  </a:lnTo>
                  <a:close/>
                </a:path>
                <a:path w="1152525" h="8766175">
                  <a:moveTo>
                    <a:pt x="723519" y="8310308"/>
                  </a:moveTo>
                  <a:lnTo>
                    <a:pt x="702818" y="8289595"/>
                  </a:lnTo>
                  <a:lnTo>
                    <a:pt x="696480" y="8289595"/>
                  </a:lnTo>
                  <a:lnTo>
                    <a:pt x="675767" y="8310308"/>
                  </a:lnTo>
                  <a:lnTo>
                    <a:pt x="675767" y="8316633"/>
                  </a:lnTo>
                  <a:lnTo>
                    <a:pt x="696480" y="8337347"/>
                  </a:lnTo>
                  <a:lnTo>
                    <a:pt x="702818" y="8337347"/>
                  </a:lnTo>
                  <a:lnTo>
                    <a:pt x="723519" y="8316633"/>
                  </a:lnTo>
                  <a:lnTo>
                    <a:pt x="723519" y="8313471"/>
                  </a:lnTo>
                  <a:lnTo>
                    <a:pt x="723519" y="8310308"/>
                  </a:lnTo>
                  <a:close/>
                </a:path>
                <a:path w="1152525" h="8766175">
                  <a:moveTo>
                    <a:pt x="723519" y="8096021"/>
                  </a:moveTo>
                  <a:lnTo>
                    <a:pt x="702818" y="8075308"/>
                  </a:lnTo>
                  <a:lnTo>
                    <a:pt x="696480" y="8075308"/>
                  </a:lnTo>
                  <a:lnTo>
                    <a:pt x="675767" y="8096021"/>
                  </a:lnTo>
                  <a:lnTo>
                    <a:pt x="675767" y="8102359"/>
                  </a:lnTo>
                  <a:lnTo>
                    <a:pt x="696480" y="8123060"/>
                  </a:lnTo>
                  <a:lnTo>
                    <a:pt x="702818" y="8123060"/>
                  </a:lnTo>
                  <a:lnTo>
                    <a:pt x="723519" y="8102359"/>
                  </a:lnTo>
                  <a:lnTo>
                    <a:pt x="723519" y="8099184"/>
                  </a:lnTo>
                  <a:lnTo>
                    <a:pt x="723519" y="8096021"/>
                  </a:lnTo>
                  <a:close/>
                </a:path>
                <a:path w="1152525" h="8766175">
                  <a:moveTo>
                    <a:pt x="723519" y="7881747"/>
                  </a:moveTo>
                  <a:lnTo>
                    <a:pt x="702818" y="7861033"/>
                  </a:lnTo>
                  <a:lnTo>
                    <a:pt x="696480" y="7861033"/>
                  </a:lnTo>
                  <a:lnTo>
                    <a:pt x="675767" y="7881747"/>
                  </a:lnTo>
                  <a:lnTo>
                    <a:pt x="675767" y="7888071"/>
                  </a:lnTo>
                  <a:lnTo>
                    <a:pt x="696480" y="7908785"/>
                  </a:lnTo>
                  <a:lnTo>
                    <a:pt x="702818" y="7908785"/>
                  </a:lnTo>
                  <a:lnTo>
                    <a:pt x="723519" y="7888071"/>
                  </a:lnTo>
                  <a:lnTo>
                    <a:pt x="723519" y="7884909"/>
                  </a:lnTo>
                  <a:lnTo>
                    <a:pt x="723519" y="7881747"/>
                  </a:lnTo>
                  <a:close/>
                </a:path>
                <a:path w="1152525" h="8766175">
                  <a:moveTo>
                    <a:pt x="904875" y="877836"/>
                  </a:moveTo>
                  <a:lnTo>
                    <a:pt x="884174" y="857123"/>
                  </a:lnTo>
                  <a:lnTo>
                    <a:pt x="877836" y="857123"/>
                  </a:lnTo>
                  <a:lnTo>
                    <a:pt x="857123" y="877836"/>
                  </a:lnTo>
                  <a:lnTo>
                    <a:pt x="857123" y="884161"/>
                  </a:lnTo>
                  <a:lnTo>
                    <a:pt x="877836" y="904875"/>
                  </a:lnTo>
                  <a:lnTo>
                    <a:pt x="884174" y="904875"/>
                  </a:lnTo>
                  <a:lnTo>
                    <a:pt x="904875" y="884161"/>
                  </a:lnTo>
                  <a:lnTo>
                    <a:pt x="904875" y="880999"/>
                  </a:lnTo>
                  <a:lnTo>
                    <a:pt x="904875" y="877836"/>
                  </a:lnTo>
                  <a:close/>
                </a:path>
                <a:path w="1152525" h="8766175">
                  <a:moveTo>
                    <a:pt x="904875" y="663549"/>
                  </a:moveTo>
                  <a:lnTo>
                    <a:pt x="884174" y="642835"/>
                  </a:lnTo>
                  <a:lnTo>
                    <a:pt x="877836" y="642835"/>
                  </a:lnTo>
                  <a:lnTo>
                    <a:pt x="857123" y="663549"/>
                  </a:lnTo>
                  <a:lnTo>
                    <a:pt x="857123" y="669886"/>
                  </a:lnTo>
                  <a:lnTo>
                    <a:pt x="877836" y="690587"/>
                  </a:lnTo>
                  <a:lnTo>
                    <a:pt x="884174" y="690587"/>
                  </a:lnTo>
                  <a:lnTo>
                    <a:pt x="904875" y="669886"/>
                  </a:lnTo>
                  <a:lnTo>
                    <a:pt x="904875" y="666711"/>
                  </a:lnTo>
                  <a:lnTo>
                    <a:pt x="904875" y="663549"/>
                  </a:lnTo>
                  <a:close/>
                </a:path>
                <a:path w="1152525" h="8766175">
                  <a:moveTo>
                    <a:pt x="904875" y="449275"/>
                  </a:moveTo>
                  <a:lnTo>
                    <a:pt x="884174" y="428561"/>
                  </a:lnTo>
                  <a:lnTo>
                    <a:pt x="877836" y="428561"/>
                  </a:lnTo>
                  <a:lnTo>
                    <a:pt x="857123" y="449275"/>
                  </a:lnTo>
                  <a:lnTo>
                    <a:pt x="857123" y="455599"/>
                  </a:lnTo>
                  <a:lnTo>
                    <a:pt x="877836" y="476313"/>
                  </a:lnTo>
                  <a:lnTo>
                    <a:pt x="884174" y="476313"/>
                  </a:lnTo>
                  <a:lnTo>
                    <a:pt x="904875" y="455599"/>
                  </a:lnTo>
                  <a:lnTo>
                    <a:pt x="904875" y="452437"/>
                  </a:lnTo>
                  <a:lnTo>
                    <a:pt x="904875" y="449275"/>
                  </a:lnTo>
                  <a:close/>
                </a:path>
                <a:path w="1152525" h="8766175">
                  <a:moveTo>
                    <a:pt x="904875" y="234988"/>
                  </a:moveTo>
                  <a:lnTo>
                    <a:pt x="884174" y="214274"/>
                  </a:lnTo>
                  <a:lnTo>
                    <a:pt x="877836" y="214274"/>
                  </a:lnTo>
                  <a:lnTo>
                    <a:pt x="857123" y="234988"/>
                  </a:lnTo>
                  <a:lnTo>
                    <a:pt x="857123" y="241325"/>
                  </a:lnTo>
                  <a:lnTo>
                    <a:pt x="877836" y="262026"/>
                  </a:lnTo>
                  <a:lnTo>
                    <a:pt x="884174" y="262026"/>
                  </a:lnTo>
                  <a:lnTo>
                    <a:pt x="904875" y="241325"/>
                  </a:lnTo>
                  <a:lnTo>
                    <a:pt x="904875" y="238150"/>
                  </a:lnTo>
                  <a:lnTo>
                    <a:pt x="904875" y="234988"/>
                  </a:lnTo>
                  <a:close/>
                </a:path>
                <a:path w="1152525" h="8766175">
                  <a:moveTo>
                    <a:pt x="904875" y="20713"/>
                  </a:moveTo>
                  <a:lnTo>
                    <a:pt x="884174" y="0"/>
                  </a:lnTo>
                  <a:lnTo>
                    <a:pt x="877836" y="0"/>
                  </a:lnTo>
                  <a:lnTo>
                    <a:pt x="857123" y="20713"/>
                  </a:lnTo>
                  <a:lnTo>
                    <a:pt x="857123" y="27038"/>
                  </a:lnTo>
                  <a:lnTo>
                    <a:pt x="877836" y="47752"/>
                  </a:lnTo>
                  <a:lnTo>
                    <a:pt x="884174" y="47752"/>
                  </a:lnTo>
                  <a:lnTo>
                    <a:pt x="904875" y="27038"/>
                  </a:lnTo>
                  <a:lnTo>
                    <a:pt x="904875" y="23876"/>
                  </a:lnTo>
                  <a:lnTo>
                    <a:pt x="904875" y="20713"/>
                  </a:lnTo>
                  <a:close/>
                </a:path>
                <a:path w="1152525" h="8766175">
                  <a:moveTo>
                    <a:pt x="937806" y="8738857"/>
                  </a:moveTo>
                  <a:lnTo>
                    <a:pt x="917092" y="8718156"/>
                  </a:lnTo>
                  <a:lnTo>
                    <a:pt x="910755" y="8718156"/>
                  </a:lnTo>
                  <a:lnTo>
                    <a:pt x="890054" y="8738857"/>
                  </a:lnTo>
                  <a:lnTo>
                    <a:pt x="890054" y="8745195"/>
                  </a:lnTo>
                  <a:lnTo>
                    <a:pt x="910755" y="8765908"/>
                  </a:lnTo>
                  <a:lnTo>
                    <a:pt x="917092" y="8765908"/>
                  </a:lnTo>
                  <a:lnTo>
                    <a:pt x="937806" y="8745195"/>
                  </a:lnTo>
                  <a:lnTo>
                    <a:pt x="937806" y="8742032"/>
                  </a:lnTo>
                  <a:lnTo>
                    <a:pt x="937806" y="8738857"/>
                  </a:lnTo>
                  <a:close/>
                </a:path>
                <a:path w="1152525" h="8766175">
                  <a:moveTo>
                    <a:pt x="937806" y="8524583"/>
                  </a:moveTo>
                  <a:lnTo>
                    <a:pt x="917092" y="8503869"/>
                  </a:lnTo>
                  <a:lnTo>
                    <a:pt x="910755" y="8503869"/>
                  </a:lnTo>
                  <a:lnTo>
                    <a:pt x="890054" y="8524583"/>
                  </a:lnTo>
                  <a:lnTo>
                    <a:pt x="890054" y="8530920"/>
                  </a:lnTo>
                  <a:lnTo>
                    <a:pt x="910755" y="8551621"/>
                  </a:lnTo>
                  <a:lnTo>
                    <a:pt x="917092" y="8551621"/>
                  </a:lnTo>
                  <a:lnTo>
                    <a:pt x="937806" y="8530920"/>
                  </a:lnTo>
                  <a:lnTo>
                    <a:pt x="937806" y="8527745"/>
                  </a:lnTo>
                  <a:lnTo>
                    <a:pt x="937806" y="8524583"/>
                  </a:lnTo>
                  <a:close/>
                </a:path>
                <a:path w="1152525" h="8766175">
                  <a:moveTo>
                    <a:pt x="937806" y="8310308"/>
                  </a:moveTo>
                  <a:lnTo>
                    <a:pt x="917092" y="8289595"/>
                  </a:lnTo>
                  <a:lnTo>
                    <a:pt x="910755" y="8289595"/>
                  </a:lnTo>
                  <a:lnTo>
                    <a:pt x="890054" y="8310308"/>
                  </a:lnTo>
                  <a:lnTo>
                    <a:pt x="890054" y="8316633"/>
                  </a:lnTo>
                  <a:lnTo>
                    <a:pt x="910755" y="8337347"/>
                  </a:lnTo>
                  <a:lnTo>
                    <a:pt x="917092" y="8337347"/>
                  </a:lnTo>
                  <a:lnTo>
                    <a:pt x="937806" y="8316633"/>
                  </a:lnTo>
                  <a:lnTo>
                    <a:pt x="937806" y="8313471"/>
                  </a:lnTo>
                  <a:lnTo>
                    <a:pt x="937806" y="8310308"/>
                  </a:lnTo>
                  <a:close/>
                </a:path>
                <a:path w="1152525" h="8766175">
                  <a:moveTo>
                    <a:pt x="937806" y="8096021"/>
                  </a:moveTo>
                  <a:lnTo>
                    <a:pt x="917092" y="8075308"/>
                  </a:lnTo>
                  <a:lnTo>
                    <a:pt x="910755" y="8075308"/>
                  </a:lnTo>
                  <a:lnTo>
                    <a:pt x="890054" y="8096021"/>
                  </a:lnTo>
                  <a:lnTo>
                    <a:pt x="890054" y="8102359"/>
                  </a:lnTo>
                  <a:lnTo>
                    <a:pt x="910755" y="8123060"/>
                  </a:lnTo>
                  <a:lnTo>
                    <a:pt x="917092" y="8123060"/>
                  </a:lnTo>
                  <a:lnTo>
                    <a:pt x="937806" y="8102359"/>
                  </a:lnTo>
                  <a:lnTo>
                    <a:pt x="937806" y="8099184"/>
                  </a:lnTo>
                  <a:lnTo>
                    <a:pt x="937806" y="8096021"/>
                  </a:lnTo>
                  <a:close/>
                </a:path>
                <a:path w="1152525" h="8766175">
                  <a:moveTo>
                    <a:pt x="937806" y="7881747"/>
                  </a:moveTo>
                  <a:lnTo>
                    <a:pt x="917092" y="7861033"/>
                  </a:lnTo>
                  <a:lnTo>
                    <a:pt x="910755" y="7861033"/>
                  </a:lnTo>
                  <a:lnTo>
                    <a:pt x="890054" y="7881747"/>
                  </a:lnTo>
                  <a:lnTo>
                    <a:pt x="890054" y="7888071"/>
                  </a:lnTo>
                  <a:lnTo>
                    <a:pt x="910755" y="7908785"/>
                  </a:lnTo>
                  <a:lnTo>
                    <a:pt x="917092" y="7908785"/>
                  </a:lnTo>
                  <a:lnTo>
                    <a:pt x="937806" y="7888071"/>
                  </a:lnTo>
                  <a:lnTo>
                    <a:pt x="937806" y="7884909"/>
                  </a:lnTo>
                  <a:lnTo>
                    <a:pt x="937806" y="7881747"/>
                  </a:lnTo>
                  <a:close/>
                </a:path>
                <a:path w="1152525" h="8766175">
                  <a:moveTo>
                    <a:pt x="1152080" y="8738857"/>
                  </a:moveTo>
                  <a:lnTo>
                    <a:pt x="1131379" y="8718156"/>
                  </a:lnTo>
                  <a:lnTo>
                    <a:pt x="1125042" y="8718156"/>
                  </a:lnTo>
                  <a:lnTo>
                    <a:pt x="1104328" y="8738857"/>
                  </a:lnTo>
                  <a:lnTo>
                    <a:pt x="1104328" y="8745195"/>
                  </a:lnTo>
                  <a:lnTo>
                    <a:pt x="1125042" y="8765908"/>
                  </a:lnTo>
                  <a:lnTo>
                    <a:pt x="1131379" y="8765908"/>
                  </a:lnTo>
                  <a:lnTo>
                    <a:pt x="1152080" y="8745195"/>
                  </a:lnTo>
                  <a:lnTo>
                    <a:pt x="1152080" y="8742032"/>
                  </a:lnTo>
                  <a:lnTo>
                    <a:pt x="1152080" y="8738857"/>
                  </a:lnTo>
                  <a:close/>
                </a:path>
                <a:path w="1152525" h="8766175">
                  <a:moveTo>
                    <a:pt x="1152080" y="8524583"/>
                  </a:moveTo>
                  <a:lnTo>
                    <a:pt x="1131379" y="8503869"/>
                  </a:lnTo>
                  <a:lnTo>
                    <a:pt x="1125042" y="8503869"/>
                  </a:lnTo>
                  <a:lnTo>
                    <a:pt x="1104328" y="8524583"/>
                  </a:lnTo>
                  <a:lnTo>
                    <a:pt x="1104328" y="8530920"/>
                  </a:lnTo>
                  <a:lnTo>
                    <a:pt x="1125042" y="8551621"/>
                  </a:lnTo>
                  <a:lnTo>
                    <a:pt x="1131379" y="8551621"/>
                  </a:lnTo>
                  <a:lnTo>
                    <a:pt x="1152080" y="8530920"/>
                  </a:lnTo>
                  <a:lnTo>
                    <a:pt x="1152080" y="8527745"/>
                  </a:lnTo>
                  <a:lnTo>
                    <a:pt x="1152080" y="8524583"/>
                  </a:lnTo>
                  <a:close/>
                </a:path>
                <a:path w="1152525" h="8766175">
                  <a:moveTo>
                    <a:pt x="1152080" y="8310308"/>
                  </a:moveTo>
                  <a:lnTo>
                    <a:pt x="1131379" y="8289595"/>
                  </a:lnTo>
                  <a:lnTo>
                    <a:pt x="1125042" y="8289595"/>
                  </a:lnTo>
                  <a:lnTo>
                    <a:pt x="1104328" y="8310308"/>
                  </a:lnTo>
                  <a:lnTo>
                    <a:pt x="1104328" y="8316633"/>
                  </a:lnTo>
                  <a:lnTo>
                    <a:pt x="1125042" y="8337347"/>
                  </a:lnTo>
                  <a:lnTo>
                    <a:pt x="1131379" y="8337347"/>
                  </a:lnTo>
                  <a:lnTo>
                    <a:pt x="1152080" y="8316633"/>
                  </a:lnTo>
                  <a:lnTo>
                    <a:pt x="1152080" y="8313471"/>
                  </a:lnTo>
                  <a:lnTo>
                    <a:pt x="1152080" y="8310308"/>
                  </a:lnTo>
                  <a:close/>
                </a:path>
                <a:path w="1152525" h="8766175">
                  <a:moveTo>
                    <a:pt x="1152080" y="8096021"/>
                  </a:moveTo>
                  <a:lnTo>
                    <a:pt x="1131379" y="8075308"/>
                  </a:lnTo>
                  <a:lnTo>
                    <a:pt x="1125042" y="8075308"/>
                  </a:lnTo>
                  <a:lnTo>
                    <a:pt x="1104328" y="8096021"/>
                  </a:lnTo>
                  <a:lnTo>
                    <a:pt x="1104328" y="8102359"/>
                  </a:lnTo>
                  <a:lnTo>
                    <a:pt x="1125042" y="8123060"/>
                  </a:lnTo>
                  <a:lnTo>
                    <a:pt x="1131379" y="8123060"/>
                  </a:lnTo>
                  <a:lnTo>
                    <a:pt x="1152080" y="8102359"/>
                  </a:lnTo>
                  <a:lnTo>
                    <a:pt x="1152080" y="8099184"/>
                  </a:lnTo>
                  <a:lnTo>
                    <a:pt x="1152080" y="8096021"/>
                  </a:lnTo>
                  <a:close/>
                </a:path>
                <a:path w="1152525" h="8766175">
                  <a:moveTo>
                    <a:pt x="1152080" y="7881747"/>
                  </a:moveTo>
                  <a:lnTo>
                    <a:pt x="1131379" y="7861033"/>
                  </a:lnTo>
                  <a:lnTo>
                    <a:pt x="1125042" y="7861033"/>
                  </a:lnTo>
                  <a:lnTo>
                    <a:pt x="1104328" y="7881747"/>
                  </a:lnTo>
                  <a:lnTo>
                    <a:pt x="1104328" y="7888071"/>
                  </a:lnTo>
                  <a:lnTo>
                    <a:pt x="1125042" y="7908785"/>
                  </a:lnTo>
                  <a:lnTo>
                    <a:pt x="1131379" y="7908785"/>
                  </a:lnTo>
                  <a:lnTo>
                    <a:pt x="1152080" y="7888071"/>
                  </a:lnTo>
                  <a:lnTo>
                    <a:pt x="1152080" y="7884909"/>
                  </a:lnTo>
                  <a:lnTo>
                    <a:pt x="1152080" y="7881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97527" y="8337301"/>
            <a:ext cx="793105" cy="79310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84150" y="3506308"/>
            <a:ext cx="521970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00" spc="220" dirty="0">
                <a:solidFill>
                  <a:srgbClr val="000000"/>
                </a:solidFill>
              </a:rPr>
              <a:t>Dúvidas</a:t>
            </a:r>
            <a:r>
              <a:rPr sz="8200" spc="-635" dirty="0">
                <a:solidFill>
                  <a:srgbClr val="000000"/>
                </a:solidFill>
              </a:rPr>
              <a:t> </a:t>
            </a:r>
            <a:r>
              <a:rPr sz="8200" spc="-330" dirty="0">
                <a:solidFill>
                  <a:srgbClr val="000000"/>
                </a:solidFill>
              </a:rPr>
              <a:t>?</a:t>
            </a:r>
            <a:endParaRPr sz="8200"/>
          </a:p>
        </p:txBody>
      </p:sp>
      <p:sp>
        <p:nvSpPr>
          <p:cNvPr id="16" name="object 16"/>
          <p:cNvSpPr txBox="1"/>
          <p:nvPr/>
        </p:nvSpPr>
        <p:spPr>
          <a:xfrm>
            <a:off x="14152877" y="5255617"/>
            <a:ext cx="2942590" cy="679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250" b="1" spc="-70" dirty="0">
                <a:solidFill>
                  <a:srgbClr val="FFFFFF"/>
                </a:solidFill>
                <a:latin typeface="Tahoma"/>
                <a:cs typeface="Tahoma"/>
              </a:rPr>
              <a:t>OBRIGADA</a:t>
            </a:r>
            <a:endParaRPr sz="42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7506" y="8473544"/>
            <a:ext cx="68453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 dirty="0">
                <a:latin typeface="Tahoma"/>
                <a:cs typeface="Tahoma"/>
                <a:hlinkClick r:id="rId7"/>
              </a:rPr>
              <a:t>atendimentopadem@governo.mg.gov.br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070" y="1804825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6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2" y="1047343"/>
                </a:lnTo>
                <a:lnTo>
                  <a:pt x="161721" y="1016091"/>
                </a:lnTo>
                <a:lnTo>
                  <a:pt x="132808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8" y="226428"/>
                </a:lnTo>
                <a:lnTo>
                  <a:pt x="161721" y="192972"/>
                </a:lnTo>
                <a:lnTo>
                  <a:pt x="192972" y="161721"/>
                </a:lnTo>
                <a:lnTo>
                  <a:pt x="226428" y="132809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9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8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5" y="557288"/>
                </a:lnTo>
                <a:lnTo>
                  <a:pt x="1209064" y="604532"/>
                </a:lnTo>
                <a:lnTo>
                  <a:pt x="1207245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8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6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7724" y="4216525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5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2" y="1047342"/>
                </a:lnTo>
                <a:lnTo>
                  <a:pt x="161721" y="1016091"/>
                </a:lnTo>
                <a:lnTo>
                  <a:pt x="132808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8" y="226428"/>
                </a:lnTo>
                <a:lnTo>
                  <a:pt x="161721" y="192972"/>
                </a:lnTo>
                <a:lnTo>
                  <a:pt x="192972" y="161721"/>
                </a:lnTo>
                <a:lnTo>
                  <a:pt x="226428" y="132809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9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8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5" y="557288"/>
                </a:lnTo>
                <a:lnTo>
                  <a:pt x="1209064" y="604532"/>
                </a:lnTo>
                <a:lnTo>
                  <a:pt x="1207245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8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2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5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7724" y="8195891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5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2" y="1047343"/>
                </a:lnTo>
                <a:lnTo>
                  <a:pt x="161721" y="1016091"/>
                </a:lnTo>
                <a:lnTo>
                  <a:pt x="132808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3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8" y="226428"/>
                </a:lnTo>
                <a:lnTo>
                  <a:pt x="161721" y="192972"/>
                </a:lnTo>
                <a:lnTo>
                  <a:pt x="192972" y="161721"/>
                </a:lnTo>
                <a:lnTo>
                  <a:pt x="226428" y="132808"/>
                </a:lnTo>
                <a:lnTo>
                  <a:pt x="261953" y="106368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8"/>
                </a:lnTo>
                <a:lnTo>
                  <a:pt x="982636" y="132808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8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5" y="557288"/>
                </a:lnTo>
                <a:lnTo>
                  <a:pt x="1209064" y="604532"/>
                </a:lnTo>
                <a:lnTo>
                  <a:pt x="1207245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8" y="787003"/>
                </a:lnTo>
                <a:lnTo>
                  <a:pt x="1165834" y="829463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5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9138" y="2045940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69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69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69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7792" y="4457640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70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70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7792" y="8475960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70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70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80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00" dirty="0"/>
              <a:t>instrumentos</a:t>
            </a:r>
            <a:r>
              <a:rPr spc="-375" dirty="0"/>
              <a:t> </a:t>
            </a:r>
            <a:r>
              <a:rPr spc="60" dirty="0"/>
              <a:t>jurídicos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1003874"/>
            <a:ext cx="2576830" cy="7225030"/>
            <a:chOff x="0" y="1003874"/>
            <a:chExt cx="2576830" cy="7225030"/>
          </a:xfrm>
        </p:grpSpPr>
        <p:sp>
          <p:nvSpPr>
            <p:cNvPr id="10" name="object 10"/>
            <p:cNvSpPr/>
            <p:nvPr/>
          </p:nvSpPr>
          <p:spPr>
            <a:xfrm>
              <a:off x="0" y="2051266"/>
              <a:ext cx="2576830" cy="6177915"/>
            </a:xfrm>
            <a:custGeom>
              <a:avLst/>
              <a:gdLst/>
              <a:ahLst/>
              <a:cxnLst/>
              <a:rect l="l" t="t" r="r" b="b"/>
              <a:pathLst>
                <a:path w="2576830" h="6177915">
                  <a:moveTo>
                    <a:pt x="0" y="6177607"/>
                  </a:moveTo>
                  <a:lnTo>
                    <a:pt x="0" y="0"/>
                  </a:lnTo>
                  <a:lnTo>
                    <a:pt x="2463178" y="2788956"/>
                  </a:lnTo>
                  <a:lnTo>
                    <a:pt x="2493278" y="2826910"/>
                  </a:lnTo>
                  <a:lnTo>
                    <a:pt x="2518748" y="2867117"/>
                  </a:lnTo>
                  <a:lnTo>
                    <a:pt x="2539586" y="2909201"/>
                  </a:lnTo>
                  <a:lnTo>
                    <a:pt x="2555794" y="2952788"/>
                  </a:lnTo>
                  <a:lnTo>
                    <a:pt x="2567371" y="2997501"/>
                  </a:lnTo>
                  <a:lnTo>
                    <a:pt x="2574317" y="3042964"/>
                  </a:lnTo>
                  <a:lnTo>
                    <a:pt x="2576633" y="3088803"/>
                  </a:lnTo>
                  <a:lnTo>
                    <a:pt x="2574317" y="3134643"/>
                  </a:lnTo>
                  <a:lnTo>
                    <a:pt x="2567371" y="3180106"/>
                  </a:lnTo>
                  <a:lnTo>
                    <a:pt x="2555794" y="3224819"/>
                  </a:lnTo>
                  <a:lnTo>
                    <a:pt x="2539586" y="3268405"/>
                  </a:lnTo>
                  <a:lnTo>
                    <a:pt x="2518748" y="3310490"/>
                  </a:lnTo>
                  <a:lnTo>
                    <a:pt x="2493278" y="3350697"/>
                  </a:lnTo>
                  <a:lnTo>
                    <a:pt x="2463178" y="3388651"/>
                  </a:lnTo>
                  <a:lnTo>
                    <a:pt x="0" y="617760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03874"/>
              <a:ext cx="866140" cy="2170430"/>
            </a:xfrm>
            <a:custGeom>
              <a:avLst/>
              <a:gdLst/>
              <a:ahLst/>
              <a:cxnLst/>
              <a:rect l="l" t="t" r="r" b="b"/>
              <a:pathLst>
                <a:path w="866140" h="2170430">
                  <a:moveTo>
                    <a:pt x="0" y="2170430"/>
                  </a:moveTo>
                  <a:lnTo>
                    <a:pt x="0" y="0"/>
                  </a:lnTo>
                  <a:lnTo>
                    <a:pt x="831273" y="990371"/>
                  </a:lnTo>
                  <a:lnTo>
                    <a:pt x="857170" y="1035436"/>
                  </a:lnTo>
                  <a:lnTo>
                    <a:pt x="865802" y="1085215"/>
                  </a:lnTo>
                  <a:lnTo>
                    <a:pt x="857170" y="1134994"/>
                  </a:lnTo>
                  <a:lnTo>
                    <a:pt x="831273" y="1180058"/>
                  </a:lnTo>
                  <a:lnTo>
                    <a:pt x="0" y="2170430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465674" y="2668797"/>
            <a:ext cx="1094740" cy="1522730"/>
            <a:chOff x="16465674" y="2668797"/>
            <a:chExt cx="1094740" cy="15227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49245" y="3106840"/>
              <a:ext cx="209589" cy="1550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946640" y="3203112"/>
              <a:ext cx="463550" cy="56515"/>
            </a:xfrm>
            <a:custGeom>
              <a:avLst/>
              <a:gdLst/>
              <a:ahLst/>
              <a:cxnLst/>
              <a:rect l="l" t="t" r="r" b="b"/>
              <a:pathLst>
                <a:path w="463550" h="56514">
                  <a:moveTo>
                    <a:pt x="460911" y="56323"/>
                  </a:moveTo>
                  <a:lnTo>
                    <a:pt x="3286" y="56323"/>
                  </a:lnTo>
                  <a:lnTo>
                    <a:pt x="1577" y="55972"/>
                  </a:lnTo>
                  <a:lnTo>
                    <a:pt x="0" y="53915"/>
                  </a:lnTo>
                  <a:lnTo>
                    <a:pt x="0" y="3283"/>
                  </a:lnTo>
                  <a:lnTo>
                    <a:pt x="350" y="1576"/>
                  </a:lnTo>
                  <a:lnTo>
                    <a:pt x="2409" y="0"/>
                  </a:lnTo>
                  <a:lnTo>
                    <a:pt x="460035" y="0"/>
                  </a:lnTo>
                  <a:lnTo>
                    <a:pt x="461744" y="350"/>
                  </a:lnTo>
                  <a:lnTo>
                    <a:pt x="462971" y="1576"/>
                  </a:lnTo>
                  <a:lnTo>
                    <a:pt x="463321" y="3283"/>
                  </a:lnTo>
                  <a:lnTo>
                    <a:pt x="463321" y="53039"/>
                  </a:lnTo>
                  <a:lnTo>
                    <a:pt x="462971" y="54747"/>
                  </a:lnTo>
                  <a:lnTo>
                    <a:pt x="460911" y="56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9245" y="3352665"/>
              <a:ext cx="209589" cy="1550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46640" y="3448916"/>
              <a:ext cx="463550" cy="56515"/>
            </a:xfrm>
            <a:custGeom>
              <a:avLst/>
              <a:gdLst/>
              <a:ahLst/>
              <a:cxnLst/>
              <a:rect l="l" t="t" r="r" b="b"/>
              <a:pathLst>
                <a:path w="463550" h="56514">
                  <a:moveTo>
                    <a:pt x="460911" y="56323"/>
                  </a:moveTo>
                  <a:lnTo>
                    <a:pt x="3286" y="56323"/>
                  </a:lnTo>
                  <a:lnTo>
                    <a:pt x="1577" y="55972"/>
                  </a:lnTo>
                  <a:lnTo>
                    <a:pt x="0" y="53915"/>
                  </a:lnTo>
                  <a:lnTo>
                    <a:pt x="0" y="3283"/>
                  </a:lnTo>
                  <a:lnTo>
                    <a:pt x="350" y="1576"/>
                  </a:lnTo>
                  <a:lnTo>
                    <a:pt x="2409" y="0"/>
                  </a:lnTo>
                  <a:lnTo>
                    <a:pt x="460035" y="0"/>
                  </a:lnTo>
                  <a:lnTo>
                    <a:pt x="461744" y="350"/>
                  </a:lnTo>
                  <a:lnTo>
                    <a:pt x="462971" y="1576"/>
                  </a:lnTo>
                  <a:lnTo>
                    <a:pt x="463321" y="3283"/>
                  </a:lnTo>
                  <a:lnTo>
                    <a:pt x="463321" y="53039"/>
                  </a:lnTo>
                  <a:lnTo>
                    <a:pt x="462971" y="54747"/>
                  </a:lnTo>
                  <a:lnTo>
                    <a:pt x="460911" y="56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49245" y="3598469"/>
              <a:ext cx="209589" cy="1550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46640" y="3694742"/>
              <a:ext cx="463550" cy="56515"/>
            </a:xfrm>
            <a:custGeom>
              <a:avLst/>
              <a:gdLst/>
              <a:ahLst/>
              <a:cxnLst/>
              <a:rect l="l" t="t" r="r" b="b"/>
              <a:pathLst>
                <a:path w="463550" h="56514">
                  <a:moveTo>
                    <a:pt x="460911" y="56323"/>
                  </a:moveTo>
                  <a:lnTo>
                    <a:pt x="3286" y="56323"/>
                  </a:lnTo>
                  <a:lnTo>
                    <a:pt x="1577" y="55972"/>
                  </a:lnTo>
                  <a:lnTo>
                    <a:pt x="0" y="53915"/>
                  </a:lnTo>
                  <a:lnTo>
                    <a:pt x="0" y="3283"/>
                  </a:lnTo>
                  <a:lnTo>
                    <a:pt x="350" y="1576"/>
                  </a:lnTo>
                  <a:lnTo>
                    <a:pt x="2409" y="0"/>
                  </a:lnTo>
                  <a:lnTo>
                    <a:pt x="460035" y="0"/>
                  </a:lnTo>
                  <a:lnTo>
                    <a:pt x="461744" y="350"/>
                  </a:lnTo>
                  <a:lnTo>
                    <a:pt x="462971" y="1576"/>
                  </a:lnTo>
                  <a:lnTo>
                    <a:pt x="463321" y="3283"/>
                  </a:lnTo>
                  <a:lnTo>
                    <a:pt x="463321" y="53039"/>
                  </a:lnTo>
                  <a:lnTo>
                    <a:pt x="462971" y="54747"/>
                  </a:lnTo>
                  <a:lnTo>
                    <a:pt x="460911" y="56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49245" y="3844295"/>
              <a:ext cx="209589" cy="1550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465664" y="2794304"/>
              <a:ext cx="1094740" cy="1397000"/>
            </a:xfrm>
            <a:custGeom>
              <a:avLst/>
              <a:gdLst/>
              <a:ahLst/>
              <a:cxnLst/>
              <a:rect l="l" t="t" r="r" b="b"/>
              <a:pathLst>
                <a:path w="1094740" h="1397000">
                  <a:moveTo>
                    <a:pt x="944295" y="1149553"/>
                  </a:moveTo>
                  <a:lnTo>
                    <a:pt x="943940" y="1147851"/>
                  </a:lnTo>
                  <a:lnTo>
                    <a:pt x="942708" y="1146619"/>
                  </a:lnTo>
                  <a:lnTo>
                    <a:pt x="941006" y="1146263"/>
                  </a:lnTo>
                  <a:lnTo>
                    <a:pt x="483374" y="1146263"/>
                  </a:lnTo>
                  <a:lnTo>
                    <a:pt x="481317" y="1147851"/>
                  </a:lnTo>
                  <a:lnTo>
                    <a:pt x="480974" y="1149553"/>
                  </a:lnTo>
                  <a:lnTo>
                    <a:pt x="480974" y="1200188"/>
                  </a:lnTo>
                  <a:lnTo>
                    <a:pt x="482549" y="1202245"/>
                  </a:lnTo>
                  <a:lnTo>
                    <a:pt x="484251" y="1202588"/>
                  </a:lnTo>
                  <a:lnTo>
                    <a:pt x="941882" y="1202588"/>
                  </a:lnTo>
                  <a:lnTo>
                    <a:pt x="943940" y="1201013"/>
                  </a:lnTo>
                  <a:lnTo>
                    <a:pt x="944295" y="1199311"/>
                  </a:lnTo>
                  <a:lnTo>
                    <a:pt x="944295" y="1149553"/>
                  </a:lnTo>
                  <a:close/>
                </a:path>
                <a:path w="1094740" h="1397000">
                  <a:moveTo>
                    <a:pt x="1094181" y="1305521"/>
                  </a:moveTo>
                  <a:lnTo>
                    <a:pt x="1094066" y="148107"/>
                  </a:lnTo>
                  <a:lnTo>
                    <a:pt x="1086370" y="117856"/>
                  </a:lnTo>
                  <a:lnTo>
                    <a:pt x="1086269" y="117462"/>
                  </a:lnTo>
                  <a:lnTo>
                    <a:pt x="1085392" y="114020"/>
                  </a:lnTo>
                  <a:lnTo>
                    <a:pt x="1064907" y="86156"/>
                  </a:lnTo>
                  <a:lnTo>
                    <a:pt x="1037717" y="68313"/>
                  </a:lnTo>
                  <a:lnTo>
                    <a:pt x="1037717" y="402424"/>
                  </a:lnTo>
                  <a:lnTo>
                    <a:pt x="1037678" y="803643"/>
                  </a:lnTo>
                  <a:lnTo>
                    <a:pt x="1037374" y="903947"/>
                  </a:lnTo>
                  <a:lnTo>
                    <a:pt x="1036332" y="1205064"/>
                  </a:lnTo>
                  <a:lnTo>
                    <a:pt x="1036066" y="1305166"/>
                  </a:lnTo>
                  <a:lnTo>
                    <a:pt x="1035989" y="1305521"/>
                  </a:lnTo>
                  <a:lnTo>
                    <a:pt x="1033195" y="1318094"/>
                  </a:lnTo>
                  <a:lnTo>
                    <a:pt x="1025791" y="1328750"/>
                  </a:lnTo>
                  <a:lnTo>
                    <a:pt x="1015225" y="1335963"/>
                  </a:lnTo>
                  <a:lnTo>
                    <a:pt x="1015365" y="1335963"/>
                  </a:lnTo>
                  <a:lnTo>
                    <a:pt x="1002588" y="1338808"/>
                  </a:lnTo>
                  <a:lnTo>
                    <a:pt x="865962" y="1339811"/>
                  </a:lnTo>
                  <a:lnTo>
                    <a:pt x="92202" y="1338808"/>
                  </a:lnTo>
                  <a:lnTo>
                    <a:pt x="58559" y="1305521"/>
                  </a:lnTo>
                  <a:lnTo>
                    <a:pt x="58102" y="1255014"/>
                  </a:lnTo>
                  <a:lnTo>
                    <a:pt x="57746" y="1204861"/>
                  </a:lnTo>
                  <a:lnTo>
                    <a:pt x="57442" y="1154912"/>
                  </a:lnTo>
                  <a:lnTo>
                    <a:pt x="57188" y="1104760"/>
                  </a:lnTo>
                  <a:lnTo>
                    <a:pt x="56984" y="1054620"/>
                  </a:lnTo>
                  <a:lnTo>
                    <a:pt x="56845" y="1004468"/>
                  </a:lnTo>
                  <a:lnTo>
                    <a:pt x="56857" y="653402"/>
                  </a:lnTo>
                  <a:lnTo>
                    <a:pt x="57124" y="553085"/>
                  </a:lnTo>
                  <a:lnTo>
                    <a:pt x="57619" y="402424"/>
                  </a:lnTo>
                  <a:lnTo>
                    <a:pt x="58496" y="160985"/>
                  </a:lnTo>
                  <a:lnTo>
                    <a:pt x="79743" y="120878"/>
                  </a:lnTo>
                  <a:lnTo>
                    <a:pt x="94246" y="117856"/>
                  </a:lnTo>
                  <a:lnTo>
                    <a:pt x="254088" y="117856"/>
                  </a:lnTo>
                  <a:lnTo>
                    <a:pt x="262559" y="141973"/>
                  </a:lnTo>
                  <a:lnTo>
                    <a:pt x="278218" y="160985"/>
                  </a:lnTo>
                  <a:lnTo>
                    <a:pt x="299656" y="173761"/>
                  </a:lnTo>
                  <a:lnTo>
                    <a:pt x="325081" y="178396"/>
                  </a:lnTo>
                  <a:lnTo>
                    <a:pt x="769467" y="178396"/>
                  </a:lnTo>
                  <a:lnTo>
                    <a:pt x="794918" y="173761"/>
                  </a:lnTo>
                  <a:lnTo>
                    <a:pt x="816368" y="160985"/>
                  </a:lnTo>
                  <a:lnTo>
                    <a:pt x="832104" y="141782"/>
                  </a:lnTo>
                  <a:lnTo>
                    <a:pt x="840422" y="117856"/>
                  </a:lnTo>
                  <a:lnTo>
                    <a:pt x="1000671" y="117856"/>
                  </a:lnTo>
                  <a:lnTo>
                    <a:pt x="1033233" y="139090"/>
                  </a:lnTo>
                  <a:lnTo>
                    <a:pt x="1036243" y="173761"/>
                  </a:lnTo>
                  <a:lnTo>
                    <a:pt x="1036294" y="178396"/>
                  </a:lnTo>
                  <a:lnTo>
                    <a:pt x="1036916" y="251866"/>
                  </a:lnTo>
                  <a:lnTo>
                    <a:pt x="1037247" y="302044"/>
                  </a:lnTo>
                  <a:lnTo>
                    <a:pt x="1037513" y="352272"/>
                  </a:lnTo>
                  <a:lnTo>
                    <a:pt x="1037717" y="402424"/>
                  </a:lnTo>
                  <a:lnTo>
                    <a:pt x="1037717" y="68313"/>
                  </a:lnTo>
                  <a:lnTo>
                    <a:pt x="1036167" y="67284"/>
                  </a:lnTo>
                  <a:lnTo>
                    <a:pt x="1002741" y="60172"/>
                  </a:lnTo>
                  <a:lnTo>
                    <a:pt x="849655" y="59715"/>
                  </a:lnTo>
                  <a:lnTo>
                    <a:pt x="841298" y="59715"/>
                  </a:lnTo>
                  <a:lnTo>
                    <a:pt x="841298" y="50863"/>
                  </a:lnTo>
                  <a:lnTo>
                    <a:pt x="841298" y="24638"/>
                  </a:lnTo>
                  <a:lnTo>
                    <a:pt x="839368" y="15049"/>
                  </a:lnTo>
                  <a:lnTo>
                    <a:pt x="834085" y="7213"/>
                  </a:lnTo>
                  <a:lnTo>
                    <a:pt x="826236" y="1930"/>
                  </a:lnTo>
                  <a:lnTo>
                    <a:pt x="816635" y="0"/>
                  </a:lnTo>
                  <a:lnTo>
                    <a:pt x="606806" y="0"/>
                  </a:lnTo>
                  <a:lnTo>
                    <a:pt x="599821" y="20091"/>
                  </a:lnTo>
                  <a:lnTo>
                    <a:pt x="586638" y="36220"/>
                  </a:lnTo>
                  <a:lnTo>
                    <a:pt x="568655" y="46964"/>
                  </a:lnTo>
                  <a:lnTo>
                    <a:pt x="547306" y="50863"/>
                  </a:lnTo>
                  <a:lnTo>
                    <a:pt x="525957" y="46964"/>
                  </a:lnTo>
                  <a:lnTo>
                    <a:pt x="507961" y="36220"/>
                  </a:lnTo>
                  <a:lnTo>
                    <a:pt x="494779" y="20091"/>
                  </a:lnTo>
                  <a:lnTo>
                    <a:pt x="487807" y="0"/>
                  </a:lnTo>
                  <a:lnTo>
                    <a:pt x="277977" y="0"/>
                  </a:lnTo>
                  <a:lnTo>
                    <a:pt x="268376" y="1930"/>
                  </a:lnTo>
                  <a:lnTo>
                    <a:pt x="260527" y="7213"/>
                  </a:lnTo>
                  <a:lnTo>
                    <a:pt x="255244" y="15049"/>
                  </a:lnTo>
                  <a:lnTo>
                    <a:pt x="253301" y="24638"/>
                  </a:lnTo>
                  <a:lnTo>
                    <a:pt x="253301" y="59715"/>
                  </a:lnTo>
                  <a:lnTo>
                    <a:pt x="233133" y="59715"/>
                  </a:lnTo>
                  <a:lnTo>
                    <a:pt x="91871" y="60172"/>
                  </a:lnTo>
                  <a:lnTo>
                    <a:pt x="27228" y="88379"/>
                  </a:lnTo>
                  <a:lnTo>
                    <a:pt x="7670" y="117856"/>
                  </a:lnTo>
                  <a:lnTo>
                    <a:pt x="457" y="151523"/>
                  </a:lnTo>
                  <a:lnTo>
                    <a:pt x="368" y="178396"/>
                  </a:lnTo>
                  <a:lnTo>
                    <a:pt x="292" y="201815"/>
                  </a:lnTo>
                  <a:lnTo>
                    <a:pt x="0" y="302044"/>
                  </a:lnTo>
                  <a:lnTo>
                    <a:pt x="0" y="1154912"/>
                  </a:lnTo>
                  <a:lnTo>
                    <a:pt x="457" y="1305521"/>
                  </a:lnTo>
                  <a:lnTo>
                    <a:pt x="28473" y="1369796"/>
                  </a:lnTo>
                  <a:lnTo>
                    <a:pt x="91567" y="1396796"/>
                  </a:lnTo>
                  <a:lnTo>
                    <a:pt x="67144" y="1396796"/>
                  </a:lnTo>
                  <a:lnTo>
                    <a:pt x="142481" y="1397000"/>
                  </a:lnTo>
                  <a:lnTo>
                    <a:pt x="952157" y="1397000"/>
                  </a:lnTo>
                  <a:lnTo>
                    <a:pt x="1027480" y="1396796"/>
                  </a:lnTo>
                  <a:lnTo>
                    <a:pt x="1005611" y="1396796"/>
                  </a:lnTo>
                  <a:lnTo>
                    <a:pt x="1039749" y="1388364"/>
                  </a:lnTo>
                  <a:lnTo>
                    <a:pt x="1067828" y="1368044"/>
                  </a:lnTo>
                  <a:lnTo>
                    <a:pt x="1086396" y="1340091"/>
                  </a:lnTo>
                  <a:lnTo>
                    <a:pt x="1086942" y="1339253"/>
                  </a:lnTo>
                  <a:lnTo>
                    <a:pt x="1087031" y="1338808"/>
                  </a:lnTo>
                  <a:lnTo>
                    <a:pt x="1094181" y="13055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96778" y="2668797"/>
              <a:ext cx="232350" cy="232166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0279" y="5783369"/>
            <a:ext cx="1198010" cy="120834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6693703" y="8417662"/>
            <a:ext cx="1579245" cy="1856105"/>
            <a:chOff x="16693703" y="8417662"/>
            <a:chExt cx="1579245" cy="1856105"/>
          </a:xfrm>
        </p:grpSpPr>
        <p:sp>
          <p:nvSpPr>
            <p:cNvPr id="24" name="object 24"/>
            <p:cNvSpPr/>
            <p:nvPr/>
          </p:nvSpPr>
          <p:spPr>
            <a:xfrm>
              <a:off x="16885636" y="8720116"/>
              <a:ext cx="723900" cy="400050"/>
            </a:xfrm>
            <a:custGeom>
              <a:avLst/>
              <a:gdLst/>
              <a:ahLst/>
              <a:cxnLst/>
              <a:rect l="l" t="t" r="r" b="b"/>
              <a:pathLst>
                <a:path w="723900" h="400050">
                  <a:moveTo>
                    <a:pt x="336217" y="399736"/>
                  </a:moveTo>
                  <a:lnTo>
                    <a:pt x="274877" y="395105"/>
                  </a:lnTo>
                  <a:lnTo>
                    <a:pt x="217515" y="382250"/>
                  </a:lnTo>
                  <a:lnTo>
                    <a:pt x="164995" y="362812"/>
                  </a:lnTo>
                  <a:lnTo>
                    <a:pt x="118183" y="338433"/>
                  </a:lnTo>
                  <a:lnTo>
                    <a:pt x="77943" y="310753"/>
                  </a:lnTo>
                  <a:lnTo>
                    <a:pt x="45140" y="281414"/>
                  </a:lnTo>
                  <a:lnTo>
                    <a:pt x="20638" y="252058"/>
                  </a:lnTo>
                  <a:lnTo>
                    <a:pt x="0" y="199860"/>
                  </a:lnTo>
                  <a:lnTo>
                    <a:pt x="4164" y="176077"/>
                  </a:lnTo>
                  <a:lnTo>
                    <a:pt x="37447" y="119476"/>
                  </a:lnTo>
                  <a:lnTo>
                    <a:pt x="66546" y="90064"/>
                  </a:lnTo>
                  <a:lnTo>
                    <a:pt x="103936" y="62182"/>
                  </a:lnTo>
                  <a:lnTo>
                    <a:pt x="149609" y="37531"/>
                  </a:lnTo>
                  <a:lnTo>
                    <a:pt x="203553" y="17815"/>
                  </a:lnTo>
                  <a:lnTo>
                    <a:pt x="265759" y="4737"/>
                  </a:lnTo>
                  <a:lnTo>
                    <a:pt x="336217" y="0"/>
                  </a:lnTo>
                  <a:lnTo>
                    <a:pt x="394076" y="3941"/>
                  </a:lnTo>
                  <a:lnTo>
                    <a:pt x="450807" y="14902"/>
                  </a:lnTo>
                  <a:lnTo>
                    <a:pt x="505241" y="31587"/>
                  </a:lnTo>
                  <a:lnTo>
                    <a:pt x="556208" y="52701"/>
                  </a:lnTo>
                  <a:lnTo>
                    <a:pt x="602542" y="76948"/>
                  </a:lnTo>
                  <a:lnTo>
                    <a:pt x="643071" y="103034"/>
                  </a:lnTo>
                  <a:lnTo>
                    <a:pt x="676629" y="129664"/>
                  </a:lnTo>
                  <a:lnTo>
                    <a:pt x="718153" y="179372"/>
                  </a:lnTo>
                  <a:lnTo>
                    <a:pt x="723782" y="199860"/>
                  </a:lnTo>
                  <a:lnTo>
                    <a:pt x="718756" y="218805"/>
                  </a:lnTo>
                  <a:lnTo>
                    <a:pt x="680851" y="267244"/>
                  </a:lnTo>
                  <a:lnTo>
                    <a:pt x="649505" y="293923"/>
                  </a:lnTo>
                  <a:lnTo>
                    <a:pt x="610919" y="320365"/>
                  </a:lnTo>
                  <a:lnTo>
                    <a:pt x="565859" y="345162"/>
                  </a:lnTo>
                  <a:lnTo>
                    <a:pt x="515092" y="366905"/>
                  </a:lnTo>
                  <a:lnTo>
                    <a:pt x="459385" y="384187"/>
                  </a:lnTo>
                  <a:lnTo>
                    <a:pt x="399505" y="395599"/>
                  </a:lnTo>
                  <a:lnTo>
                    <a:pt x="336217" y="399736"/>
                  </a:lnTo>
                  <a:close/>
                </a:path>
              </a:pathLst>
            </a:custGeom>
            <a:solidFill>
              <a:srgbClr val="B9D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06120" y="8721102"/>
              <a:ext cx="398145" cy="398780"/>
            </a:xfrm>
            <a:custGeom>
              <a:avLst/>
              <a:gdLst/>
              <a:ahLst/>
              <a:cxnLst/>
              <a:rect l="l" t="t" r="r" b="b"/>
              <a:pathLst>
                <a:path w="398144" h="398779">
                  <a:moveTo>
                    <a:pt x="198825" y="398184"/>
                  </a:moveTo>
                  <a:lnTo>
                    <a:pt x="153238" y="392926"/>
                  </a:lnTo>
                  <a:lnTo>
                    <a:pt x="111389" y="377949"/>
                  </a:lnTo>
                  <a:lnTo>
                    <a:pt x="74472" y="354448"/>
                  </a:lnTo>
                  <a:lnTo>
                    <a:pt x="43681" y="323617"/>
                  </a:lnTo>
                  <a:lnTo>
                    <a:pt x="20209" y="286652"/>
                  </a:lnTo>
                  <a:lnTo>
                    <a:pt x="5251" y="244748"/>
                  </a:lnTo>
                  <a:lnTo>
                    <a:pt x="0" y="199099"/>
                  </a:lnTo>
                  <a:lnTo>
                    <a:pt x="5251" y="153447"/>
                  </a:lnTo>
                  <a:lnTo>
                    <a:pt x="20209" y="111540"/>
                  </a:lnTo>
                  <a:lnTo>
                    <a:pt x="43681" y="74572"/>
                  </a:lnTo>
                  <a:lnTo>
                    <a:pt x="74472" y="43739"/>
                  </a:lnTo>
                  <a:lnTo>
                    <a:pt x="111389" y="20236"/>
                  </a:lnTo>
                  <a:lnTo>
                    <a:pt x="153238" y="5258"/>
                  </a:lnTo>
                  <a:lnTo>
                    <a:pt x="198825" y="0"/>
                  </a:lnTo>
                  <a:lnTo>
                    <a:pt x="244426" y="5255"/>
                  </a:lnTo>
                  <a:lnTo>
                    <a:pt x="286283" y="20233"/>
                  </a:lnTo>
                  <a:lnTo>
                    <a:pt x="323205" y="43736"/>
                  </a:lnTo>
                  <a:lnTo>
                    <a:pt x="353998" y="74570"/>
                  </a:lnTo>
                  <a:lnTo>
                    <a:pt x="377471" y="111538"/>
                  </a:lnTo>
                  <a:lnTo>
                    <a:pt x="392429" y="153446"/>
                  </a:lnTo>
                  <a:lnTo>
                    <a:pt x="397680" y="199099"/>
                  </a:lnTo>
                  <a:lnTo>
                    <a:pt x="392429" y="244748"/>
                  </a:lnTo>
                  <a:lnTo>
                    <a:pt x="377471" y="286652"/>
                  </a:lnTo>
                  <a:lnTo>
                    <a:pt x="353998" y="323617"/>
                  </a:lnTo>
                  <a:lnTo>
                    <a:pt x="323205" y="354448"/>
                  </a:lnTo>
                  <a:lnTo>
                    <a:pt x="286283" y="377949"/>
                  </a:lnTo>
                  <a:lnTo>
                    <a:pt x="244425" y="392926"/>
                  </a:lnTo>
                  <a:lnTo>
                    <a:pt x="198825" y="398184"/>
                  </a:lnTo>
                  <a:close/>
                </a:path>
              </a:pathLst>
            </a:custGeom>
            <a:solidFill>
              <a:srgbClr val="F7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03035" y="8786330"/>
              <a:ext cx="295762" cy="2029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372440" y="9196934"/>
              <a:ext cx="264795" cy="276225"/>
            </a:xfrm>
            <a:custGeom>
              <a:avLst/>
              <a:gdLst/>
              <a:ahLst/>
              <a:cxnLst/>
              <a:rect l="l" t="t" r="r" b="b"/>
              <a:pathLst>
                <a:path w="264794" h="276225">
                  <a:moveTo>
                    <a:pt x="264713" y="175835"/>
                  </a:moveTo>
                  <a:lnTo>
                    <a:pt x="132323" y="275709"/>
                  </a:lnTo>
                  <a:lnTo>
                    <a:pt x="0" y="99874"/>
                  </a:lnTo>
                  <a:lnTo>
                    <a:pt x="132389" y="0"/>
                  </a:lnTo>
                  <a:lnTo>
                    <a:pt x="264713" y="175835"/>
                  </a:lnTo>
                  <a:close/>
                </a:path>
              </a:pathLst>
            </a:custGeom>
            <a:solidFill>
              <a:srgbClr val="121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34236" y="8458337"/>
              <a:ext cx="899794" cy="901065"/>
            </a:xfrm>
            <a:custGeom>
              <a:avLst/>
              <a:gdLst/>
              <a:ahLst/>
              <a:cxnLst/>
              <a:rect l="l" t="t" r="r" b="b"/>
              <a:pathLst>
                <a:path w="899794" h="901065">
                  <a:moveTo>
                    <a:pt x="456212" y="900896"/>
                  </a:moveTo>
                  <a:lnTo>
                    <a:pt x="410160" y="899153"/>
                  </a:lnTo>
                  <a:lnTo>
                    <a:pt x="364567" y="892738"/>
                  </a:lnTo>
                  <a:lnTo>
                    <a:pt x="319819" y="881704"/>
                  </a:lnTo>
                  <a:lnTo>
                    <a:pt x="276300" y="866106"/>
                  </a:lnTo>
                  <a:lnTo>
                    <a:pt x="234393" y="845997"/>
                  </a:lnTo>
                  <a:lnTo>
                    <a:pt x="194485" y="821433"/>
                  </a:lnTo>
                  <a:lnTo>
                    <a:pt x="156959" y="792466"/>
                  </a:lnTo>
                  <a:lnTo>
                    <a:pt x="122199" y="759152"/>
                  </a:lnTo>
                  <a:lnTo>
                    <a:pt x="90589" y="721544"/>
                  </a:lnTo>
                  <a:lnTo>
                    <a:pt x="63192" y="680754"/>
                  </a:lnTo>
                  <a:lnTo>
                    <a:pt x="40786" y="638115"/>
                  </a:lnTo>
                  <a:lnTo>
                    <a:pt x="23318" y="594013"/>
                  </a:lnTo>
                  <a:lnTo>
                    <a:pt x="10734" y="548831"/>
                  </a:lnTo>
                  <a:lnTo>
                    <a:pt x="2979" y="502956"/>
                  </a:lnTo>
                  <a:lnTo>
                    <a:pt x="0" y="456771"/>
                  </a:lnTo>
                  <a:lnTo>
                    <a:pt x="1741" y="410661"/>
                  </a:lnTo>
                  <a:lnTo>
                    <a:pt x="8150" y="365013"/>
                  </a:lnTo>
                  <a:lnTo>
                    <a:pt x="19171" y="320209"/>
                  </a:lnTo>
                  <a:lnTo>
                    <a:pt x="34752" y="276636"/>
                  </a:lnTo>
                  <a:lnTo>
                    <a:pt x="54837" y="234678"/>
                  </a:lnTo>
                  <a:lnTo>
                    <a:pt x="79251" y="194917"/>
                  </a:lnTo>
                  <a:lnTo>
                    <a:pt x="79372" y="194719"/>
                  </a:lnTo>
                  <a:lnTo>
                    <a:pt x="108304" y="157146"/>
                  </a:lnTo>
                  <a:lnTo>
                    <a:pt x="141578" y="122342"/>
                  </a:lnTo>
                  <a:lnTo>
                    <a:pt x="179141" y="90692"/>
                  </a:lnTo>
                  <a:lnTo>
                    <a:pt x="219880" y="63265"/>
                  </a:lnTo>
                  <a:lnTo>
                    <a:pt x="262466" y="40834"/>
                  </a:lnTo>
                  <a:lnTo>
                    <a:pt x="306515" y="23346"/>
                  </a:lnTo>
                  <a:lnTo>
                    <a:pt x="351640" y="10748"/>
                  </a:lnTo>
                  <a:lnTo>
                    <a:pt x="397459" y="2983"/>
                  </a:lnTo>
                  <a:lnTo>
                    <a:pt x="443587" y="0"/>
                  </a:lnTo>
                  <a:lnTo>
                    <a:pt x="489640" y="1742"/>
                  </a:lnTo>
                  <a:lnTo>
                    <a:pt x="535232" y="8157"/>
                  </a:lnTo>
                  <a:lnTo>
                    <a:pt x="579980" y="19191"/>
                  </a:lnTo>
                  <a:lnTo>
                    <a:pt x="623499" y="34788"/>
                  </a:lnTo>
                  <a:lnTo>
                    <a:pt x="665405" y="54896"/>
                  </a:lnTo>
                  <a:lnTo>
                    <a:pt x="705313" y="79459"/>
                  </a:lnTo>
                  <a:lnTo>
                    <a:pt x="742840" y="108425"/>
                  </a:lnTo>
                  <a:lnTo>
                    <a:pt x="770091" y="134542"/>
                  </a:lnTo>
                  <a:lnTo>
                    <a:pt x="427754" y="134542"/>
                  </a:lnTo>
                  <a:lnTo>
                    <a:pt x="383850" y="140716"/>
                  </a:lnTo>
                  <a:lnTo>
                    <a:pt x="340570" y="153237"/>
                  </a:lnTo>
                  <a:lnTo>
                    <a:pt x="298954" y="172151"/>
                  </a:lnTo>
                  <a:lnTo>
                    <a:pt x="259567" y="197572"/>
                  </a:lnTo>
                  <a:lnTo>
                    <a:pt x="224309" y="228472"/>
                  </a:lnTo>
                  <a:lnTo>
                    <a:pt x="194682" y="263313"/>
                  </a:lnTo>
                  <a:lnTo>
                    <a:pt x="170781" y="301408"/>
                  </a:lnTo>
                  <a:lnTo>
                    <a:pt x="152705" y="342072"/>
                  </a:lnTo>
                  <a:lnTo>
                    <a:pt x="140667" y="384203"/>
                  </a:lnTo>
                  <a:lnTo>
                    <a:pt x="134420" y="428280"/>
                  </a:lnTo>
                  <a:lnTo>
                    <a:pt x="134382" y="472533"/>
                  </a:lnTo>
                  <a:lnTo>
                    <a:pt x="140508" y="516277"/>
                  </a:lnTo>
                  <a:lnTo>
                    <a:pt x="153055" y="559902"/>
                  </a:lnTo>
                  <a:lnTo>
                    <a:pt x="171946" y="601570"/>
                  </a:lnTo>
                  <a:lnTo>
                    <a:pt x="197337" y="641003"/>
                  </a:lnTo>
                  <a:lnTo>
                    <a:pt x="228200" y="676307"/>
                  </a:lnTo>
                  <a:lnTo>
                    <a:pt x="262998" y="705972"/>
                  </a:lnTo>
                  <a:lnTo>
                    <a:pt x="301046" y="729902"/>
                  </a:lnTo>
                  <a:lnTo>
                    <a:pt x="341660" y="748002"/>
                  </a:lnTo>
                  <a:lnTo>
                    <a:pt x="384109" y="760161"/>
                  </a:lnTo>
                  <a:lnTo>
                    <a:pt x="427840" y="766322"/>
                  </a:lnTo>
                  <a:lnTo>
                    <a:pt x="769920" y="766322"/>
                  </a:lnTo>
                  <a:lnTo>
                    <a:pt x="758226" y="778554"/>
                  </a:lnTo>
                  <a:lnTo>
                    <a:pt x="720665" y="810204"/>
                  </a:lnTo>
                  <a:lnTo>
                    <a:pt x="679924" y="837631"/>
                  </a:lnTo>
                  <a:lnTo>
                    <a:pt x="637336" y="860062"/>
                  </a:lnTo>
                  <a:lnTo>
                    <a:pt x="593287" y="877550"/>
                  </a:lnTo>
                  <a:lnTo>
                    <a:pt x="548161" y="890148"/>
                  </a:lnTo>
                  <a:lnTo>
                    <a:pt x="502341" y="897913"/>
                  </a:lnTo>
                  <a:lnTo>
                    <a:pt x="456212" y="900896"/>
                  </a:lnTo>
                  <a:close/>
                </a:path>
                <a:path w="899794" h="901065">
                  <a:moveTo>
                    <a:pt x="769920" y="766322"/>
                  </a:moveTo>
                  <a:lnTo>
                    <a:pt x="472236" y="766322"/>
                  </a:lnTo>
                  <a:lnTo>
                    <a:pt x="516058" y="760161"/>
                  </a:lnTo>
                  <a:lnTo>
                    <a:pt x="559219" y="747660"/>
                  </a:lnTo>
                  <a:lnTo>
                    <a:pt x="600833" y="728749"/>
                  </a:lnTo>
                  <a:lnTo>
                    <a:pt x="640216" y="703332"/>
                  </a:lnTo>
                  <a:lnTo>
                    <a:pt x="675479" y="672429"/>
                  </a:lnTo>
                  <a:lnTo>
                    <a:pt x="705109" y="637586"/>
                  </a:lnTo>
                  <a:lnTo>
                    <a:pt x="729010" y="599489"/>
                  </a:lnTo>
                  <a:lnTo>
                    <a:pt x="747085" y="558824"/>
                  </a:lnTo>
                  <a:lnTo>
                    <a:pt x="759123" y="516688"/>
                  </a:lnTo>
                  <a:lnTo>
                    <a:pt x="759240" y="516277"/>
                  </a:lnTo>
                  <a:lnTo>
                    <a:pt x="765379" y="472533"/>
                  </a:lnTo>
                  <a:lnTo>
                    <a:pt x="765404" y="428280"/>
                  </a:lnTo>
                  <a:lnTo>
                    <a:pt x="759279" y="384617"/>
                  </a:lnTo>
                  <a:lnTo>
                    <a:pt x="759221" y="384203"/>
                  </a:lnTo>
                  <a:lnTo>
                    <a:pt x="746734" y="340987"/>
                  </a:lnTo>
                  <a:lnTo>
                    <a:pt x="727845" y="299319"/>
                  </a:lnTo>
                  <a:lnTo>
                    <a:pt x="702461" y="259885"/>
                  </a:lnTo>
                  <a:lnTo>
                    <a:pt x="671595" y="224582"/>
                  </a:lnTo>
                  <a:lnTo>
                    <a:pt x="636794" y="194917"/>
                  </a:lnTo>
                  <a:lnTo>
                    <a:pt x="598745" y="170987"/>
                  </a:lnTo>
                  <a:lnTo>
                    <a:pt x="558132" y="152888"/>
                  </a:lnTo>
                  <a:lnTo>
                    <a:pt x="515639" y="140716"/>
                  </a:lnTo>
                  <a:lnTo>
                    <a:pt x="471762" y="134542"/>
                  </a:lnTo>
                  <a:lnTo>
                    <a:pt x="770091" y="134542"/>
                  </a:lnTo>
                  <a:lnTo>
                    <a:pt x="809209" y="179345"/>
                  </a:lnTo>
                  <a:lnTo>
                    <a:pt x="836605" y="220136"/>
                  </a:lnTo>
                  <a:lnTo>
                    <a:pt x="859010" y="262776"/>
                  </a:lnTo>
                  <a:lnTo>
                    <a:pt x="876477" y="306880"/>
                  </a:lnTo>
                  <a:lnTo>
                    <a:pt x="889061" y="352062"/>
                  </a:lnTo>
                  <a:lnTo>
                    <a:pt x="896816" y="397938"/>
                  </a:lnTo>
                  <a:lnTo>
                    <a:pt x="899796" y="444124"/>
                  </a:lnTo>
                  <a:lnTo>
                    <a:pt x="898055" y="490233"/>
                  </a:lnTo>
                  <a:lnTo>
                    <a:pt x="891647" y="535883"/>
                  </a:lnTo>
                  <a:lnTo>
                    <a:pt x="880626" y="580686"/>
                  </a:lnTo>
                  <a:lnTo>
                    <a:pt x="865047" y="624260"/>
                  </a:lnTo>
                  <a:lnTo>
                    <a:pt x="844963" y="666218"/>
                  </a:lnTo>
                  <a:lnTo>
                    <a:pt x="820555" y="705972"/>
                  </a:lnTo>
                  <a:lnTo>
                    <a:pt x="820429" y="706177"/>
                  </a:lnTo>
                  <a:lnTo>
                    <a:pt x="791498" y="743750"/>
                  </a:lnTo>
                  <a:lnTo>
                    <a:pt x="769920" y="766322"/>
                  </a:lnTo>
                  <a:close/>
                </a:path>
              </a:pathLst>
            </a:custGeom>
            <a:solidFill>
              <a:srgbClr val="CC3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93703" y="8417662"/>
              <a:ext cx="981075" cy="982344"/>
            </a:xfrm>
            <a:custGeom>
              <a:avLst/>
              <a:gdLst/>
              <a:ahLst/>
              <a:cxnLst/>
              <a:rect l="l" t="t" r="r" b="b"/>
              <a:pathLst>
                <a:path w="981075" h="982345">
                  <a:moveTo>
                    <a:pt x="488424" y="982254"/>
                  </a:moveTo>
                  <a:lnTo>
                    <a:pt x="444153" y="980045"/>
                  </a:lnTo>
                  <a:lnTo>
                    <a:pt x="400292" y="973873"/>
                  </a:lnTo>
                  <a:lnTo>
                    <a:pt x="357128" y="963778"/>
                  </a:lnTo>
                  <a:lnTo>
                    <a:pt x="314949" y="949802"/>
                  </a:lnTo>
                  <a:lnTo>
                    <a:pt x="274044" y="931983"/>
                  </a:lnTo>
                  <a:lnTo>
                    <a:pt x="234699" y="910364"/>
                  </a:lnTo>
                  <a:lnTo>
                    <a:pt x="197204" y="884985"/>
                  </a:lnTo>
                  <a:lnTo>
                    <a:pt x="161845" y="855885"/>
                  </a:lnTo>
                  <a:lnTo>
                    <a:pt x="128911" y="823106"/>
                  </a:lnTo>
                  <a:lnTo>
                    <a:pt x="98689" y="786688"/>
                  </a:lnTo>
                  <a:lnTo>
                    <a:pt x="72052" y="747562"/>
                  </a:lnTo>
                  <a:lnTo>
                    <a:pt x="49657" y="706829"/>
                  </a:lnTo>
                  <a:lnTo>
                    <a:pt x="31464" y="664776"/>
                  </a:lnTo>
                  <a:lnTo>
                    <a:pt x="17432" y="621692"/>
                  </a:lnTo>
                  <a:lnTo>
                    <a:pt x="7521" y="577866"/>
                  </a:lnTo>
                  <a:lnTo>
                    <a:pt x="1690" y="533585"/>
                  </a:lnTo>
                  <a:lnTo>
                    <a:pt x="140" y="495126"/>
                  </a:lnTo>
                  <a:lnTo>
                    <a:pt x="59" y="493119"/>
                  </a:lnTo>
                  <a:lnTo>
                    <a:pt x="0" y="487116"/>
                  </a:lnTo>
                  <a:lnTo>
                    <a:pt x="2106" y="444811"/>
                  </a:lnTo>
                  <a:lnTo>
                    <a:pt x="8273" y="400896"/>
                  </a:lnTo>
                  <a:lnTo>
                    <a:pt x="18299" y="357926"/>
                  </a:lnTo>
                  <a:lnTo>
                    <a:pt x="18357" y="357678"/>
                  </a:lnTo>
                  <a:lnTo>
                    <a:pt x="32318" y="315448"/>
                  </a:lnTo>
                  <a:lnTo>
                    <a:pt x="50116" y="274491"/>
                  </a:lnTo>
                  <a:lnTo>
                    <a:pt x="71711" y="235098"/>
                  </a:lnTo>
                  <a:lnTo>
                    <a:pt x="97061" y="197555"/>
                  </a:lnTo>
                  <a:lnTo>
                    <a:pt x="126127" y="162152"/>
                  </a:lnTo>
                  <a:lnTo>
                    <a:pt x="158867" y="129177"/>
                  </a:lnTo>
                  <a:lnTo>
                    <a:pt x="195242" y="98917"/>
                  </a:lnTo>
                  <a:lnTo>
                    <a:pt x="234317" y="72248"/>
                  </a:lnTo>
                  <a:lnTo>
                    <a:pt x="274999" y="49826"/>
                  </a:lnTo>
                  <a:lnTo>
                    <a:pt x="316998" y="31610"/>
                  </a:lnTo>
                  <a:lnTo>
                    <a:pt x="360027" y="17560"/>
                  </a:lnTo>
                  <a:lnTo>
                    <a:pt x="403798" y="7635"/>
                  </a:lnTo>
                  <a:lnTo>
                    <a:pt x="448023" y="1795"/>
                  </a:lnTo>
                  <a:lnTo>
                    <a:pt x="492415" y="0"/>
                  </a:lnTo>
                  <a:lnTo>
                    <a:pt x="536686" y="2207"/>
                  </a:lnTo>
                  <a:lnTo>
                    <a:pt x="580546" y="8379"/>
                  </a:lnTo>
                  <a:lnTo>
                    <a:pt x="623710" y="18472"/>
                  </a:lnTo>
                  <a:lnTo>
                    <a:pt x="665889" y="32448"/>
                  </a:lnTo>
                  <a:lnTo>
                    <a:pt x="706794" y="50266"/>
                  </a:lnTo>
                  <a:lnTo>
                    <a:pt x="746139" y="71885"/>
                  </a:lnTo>
                  <a:lnTo>
                    <a:pt x="783635" y="97264"/>
                  </a:lnTo>
                  <a:lnTo>
                    <a:pt x="818995" y="126363"/>
                  </a:lnTo>
                  <a:lnTo>
                    <a:pt x="838648" y="145923"/>
                  </a:lnTo>
                  <a:lnTo>
                    <a:pt x="494421" y="145923"/>
                  </a:lnTo>
                  <a:lnTo>
                    <a:pt x="450232" y="148214"/>
                  </a:lnTo>
                  <a:lnTo>
                    <a:pt x="406414" y="156230"/>
                  </a:lnTo>
                  <a:lnTo>
                    <a:pt x="363541" y="170051"/>
                  </a:lnTo>
                  <a:lnTo>
                    <a:pt x="322188" y="189758"/>
                  </a:lnTo>
                  <a:lnTo>
                    <a:pt x="282931" y="215432"/>
                  </a:lnTo>
                  <a:lnTo>
                    <a:pt x="247456" y="246139"/>
                  </a:lnTo>
                  <a:lnTo>
                    <a:pt x="217133" y="280508"/>
                  </a:lnTo>
                  <a:lnTo>
                    <a:pt x="192043" y="317962"/>
                  </a:lnTo>
                  <a:lnTo>
                    <a:pt x="172389" y="357678"/>
                  </a:lnTo>
                  <a:lnTo>
                    <a:pt x="157885" y="399824"/>
                  </a:lnTo>
                  <a:lnTo>
                    <a:pt x="148979" y="443079"/>
                  </a:lnTo>
                  <a:lnTo>
                    <a:pt x="145630" y="487116"/>
                  </a:lnTo>
                  <a:lnTo>
                    <a:pt x="147918" y="531360"/>
                  </a:lnTo>
                  <a:lnTo>
                    <a:pt x="155925" y="575234"/>
                  </a:lnTo>
                  <a:lnTo>
                    <a:pt x="169730" y="618161"/>
                  </a:lnTo>
                  <a:lnTo>
                    <a:pt x="189415" y="659568"/>
                  </a:lnTo>
                  <a:lnTo>
                    <a:pt x="215061" y="698876"/>
                  </a:lnTo>
                  <a:lnTo>
                    <a:pt x="245734" y="734392"/>
                  </a:lnTo>
                  <a:lnTo>
                    <a:pt x="280063" y="764749"/>
                  </a:lnTo>
                  <a:lnTo>
                    <a:pt x="317473" y="789868"/>
                  </a:lnTo>
                  <a:lnTo>
                    <a:pt x="357390" y="809666"/>
                  </a:lnTo>
                  <a:lnTo>
                    <a:pt x="399237" y="824063"/>
                  </a:lnTo>
                  <a:lnTo>
                    <a:pt x="442440" y="832979"/>
                  </a:lnTo>
                  <a:lnTo>
                    <a:pt x="486423" y="836331"/>
                  </a:lnTo>
                  <a:lnTo>
                    <a:pt x="838611" y="836331"/>
                  </a:lnTo>
                  <a:lnTo>
                    <a:pt x="821976" y="853085"/>
                  </a:lnTo>
                  <a:lnTo>
                    <a:pt x="785600" y="883345"/>
                  </a:lnTo>
                  <a:lnTo>
                    <a:pt x="746524" y="910013"/>
                  </a:lnTo>
                  <a:lnTo>
                    <a:pt x="705843" y="932434"/>
                  </a:lnTo>
                  <a:lnTo>
                    <a:pt x="663843" y="950648"/>
                  </a:lnTo>
                  <a:lnTo>
                    <a:pt x="620814" y="964697"/>
                  </a:lnTo>
                  <a:lnTo>
                    <a:pt x="577042" y="974621"/>
                  </a:lnTo>
                  <a:lnTo>
                    <a:pt x="532816" y="980460"/>
                  </a:lnTo>
                  <a:lnTo>
                    <a:pt x="488424" y="982254"/>
                  </a:lnTo>
                  <a:close/>
                </a:path>
                <a:path w="981075" h="982345">
                  <a:moveTo>
                    <a:pt x="838611" y="836331"/>
                  </a:moveTo>
                  <a:lnTo>
                    <a:pt x="486423" y="836331"/>
                  </a:lnTo>
                  <a:lnTo>
                    <a:pt x="530612" y="834040"/>
                  </a:lnTo>
                  <a:lnTo>
                    <a:pt x="574431" y="826025"/>
                  </a:lnTo>
                  <a:lnTo>
                    <a:pt x="617305" y="812204"/>
                  </a:lnTo>
                  <a:lnTo>
                    <a:pt x="658659" y="792497"/>
                  </a:lnTo>
                  <a:lnTo>
                    <a:pt x="697918" y="766823"/>
                  </a:lnTo>
                  <a:lnTo>
                    <a:pt x="733391" y="736114"/>
                  </a:lnTo>
                  <a:lnTo>
                    <a:pt x="763713" y="701743"/>
                  </a:lnTo>
                  <a:lnTo>
                    <a:pt x="788801" y="664287"/>
                  </a:lnTo>
                  <a:lnTo>
                    <a:pt x="808576" y="624321"/>
                  </a:lnTo>
                  <a:lnTo>
                    <a:pt x="822956" y="582421"/>
                  </a:lnTo>
                  <a:lnTo>
                    <a:pt x="831861" y="539164"/>
                  </a:lnTo>
                  <a:lnTo>
                    <a:pt x="835210" y="495126"/>
                  </a:lnTo>
                  <a:lnTo>
                    <a:pt x="832922" y="450882"/>
                  </a:lnTo>
                  <a:lnTo>
                    <a:pt x="824917" y="407008"/>
                  </a:lnTo>
                  <a:lnTo>
                    <a:pt x="811113" y="364081"/>
                  </a:lnTo>
                  <a:lnTo>
                    <a:pt x="791431" y="322677"/>
                  </a:lnTo>
                  <a:lnTo>
                    <a:pt x="765788" y="283372"/>
                  </a:lnTo>
                  <a:lnTo>
                    <a:pt x="735114" y="247857"/>
                  </a:lnTo>
                  <a:lnTo>
                    <a:pt x="700783" y="217501"/>
                  </a:lnTo>
                  <a:lnTo>
                    <a:pt x="663372" y="192384"/>
                  </a:lnTo>
                  <a:lnTo>
                    <a:pt x="623455" y="172587"/>
                  </a:lnTo>
                  <a:lnTo>
                    <a:pt x="581607" y="158190"/>
                  </a:lnTo>
                  <a:lnTo>
                    <a:pt x="538404" y="149276"/>
                  </a:lnTo>
                  <a:lnTo>
                    <a:pt x="494421" y="145923"/>
                  </a:lnTo>
                  <a:lnTo>
                    <a:pt x="838648" y="145923"/>
                  </a:lnTo>
                  <a:lnTo>
                    <a:pt x="882152" y="195560"/>
                  </a:lnTo>
                  <a:lnTo>
                    <a:pt x="908788" y="234687"/>
                  </a:lnTo>
                  <a:lnTo>
                    <a:pt x="931183" y="275422"/>
                  </a:lnTo>
                  <a:lnTo>
                    <a:pt x="949376" y="317475"/>
                  </a:lnTo>
                  <a:lnTo>
                    <a:pt x="963408" y="360560"/>
                  </a:lnTo>
                  <a:lnTo>
                    <a:pt x="973320" y="404388"/>
                  </a:lnTo>
                  <a:lnTo>
                    <a:pt x="979151" y="448670"/>
                  </a:lnTo>
                  <a:lnTo>
                    <a:pt x="980702" y="487116"/>
                  </a:lnTo>
                  <a:lnTo>
                    <a:pt x="980844" y="495126"/>
                  </a:lnTo>
                  <a:lnTo>
                    <a:pt x="978737" y="537446"/>
                  </a:lnTo>
                  <a:lnTo>
                    <a:pt x="972572" y="581362"/>
                  </a:lnTo>
                  <a:lnTo>
                    <a:pt x="962549" y="624321"/>
                  </a:lnTo>
                  <a:lnTo>
                    <a:pt x="962489" y="624581"/>
                  </a:lnTo>
                  <a:lnTo>
                    <a:pt x="948528" y="666812"/>
                  </a:lnTo>
                  <a:lnTo>
                    <a:pt x="930730" y="707769"/>
                  </a:lnTo>
                  <a:lnTo>
                    <a:pt x="909135" y="747163"/>
                  </a:lnTo>
                  <a:lnTo>
                    <a:pt x="883785" y="784706"/>
                  </a:lnTo>
                  <a:lnTo>
                    <a:pt x="854718" y="820109"/>
                  </a:lnTo>
                  <a:lnTo>
                    <a:pt x="838611" y="836331"/>
                  </a:lnTo>
                  <a:close/>
                </a:path>
              </a:pathLst>
            </a:custGeom>
            <a:solidFill>
              <a:srgbClr val="171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60341" y="9321806"/>
              <a:ext cx="812800" cy="951865"/>
            </a:xfrm>
            <a:custGeom>
              <a:avLst/>
              <a:gdLst/>
              <a:ahLst/>
              <a:cxnLst/>
              <a:rect l="l" t="t" r="r" b="b"/>
              <a:pathLst>
                <a:path w="812800" h="951865">
                  <a:moveTo>
                    <a:pt x="590507" y="951862"/>
                  </a:moveTo>
                  <a:lnTo>
                    <a:pt x="527263" y="914567"/>
                  </a:lnTo>
                  <a:lnTo>
                    <a:pt x="18375" y="238403"/>
                  </a:lnTo>
                  <a:lnTo>
                    <a:pt x="1929" y="204020"/>
                  </a:lnTo>
                  <a:lnTo>
                    <a:pt x="0" y="167264"/>
                  </a:lnTo>
                  <a:lnTo>
                    <a:pt x="11977" y="132464"/>
                  </a:lnTo>
                  <a:lnTo>
                    <a:pt x="37252" y="103945"/>
                  </a:lnTo>
                  <a:lnTo>
                    <a:pt x="150633" y="18395"/>
                  </a:lnTo>
                  <a:lnTo>
                    <a:pt x="184979" y="1932"/>
                  </a:lnTo>
                  <a:lnTo>
                    <a:pt x="221693" y="0"/>
                  </a:lnTo>
                  <a:lnTo>
                    <a:pt x="256452" y="11990"/>
                  </a:lnTo>
                  <a:lnTo>
                    <a:pt x="284933" y="37295"/>
                  </a:lnTo>
                  <a:lnTo>
                    <a:pt x="793822" y="713459"/>
                  </a:lnTo>
                  <a:lnTo>
                    <a:pt x="810266" y="747846"/>
                  </a:lnTo>
                  <a:lnTo>
                    <a:pt x="812200" y="784600"/>
                  </a:lnTo>
                  <a:lnTo>
                    <a:pt x="800231" y="819397"/>
                  </a:lnTo>
                  <a:lnTo>
                    <a:pt x="774966" y="847911"/>
                  </a:lnTo>
                  <a:lnTo>
                    <a:pt x="661571" y="933461"/>
                  </a:lnTo>
                  <a:lnTo>
                    <a:pt x="627221" y="949927"/>
                  </a:lnTo>
                  <a:lnTo>
                    <a:pt x="590507" y="951862"/>
                  </a:lnTo>
                  <a:close/>
                </a:path>
              </a:pathLst>
            </a:custGeom>
            <a:solidFill>
              <a:srgbClr val="CC3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71322" y="9419806"/>
              <a:ext cx="601345" cy="854075"/>
            </a:xfrm>
            <a:custGeom>
              <a:avLst/>
              <a:gdLst/>
              <a:ahLst/>
              <a:cxnLst/>
              <a:rect l="l" t="t" r="r" b="b"/>
              <a:pathLst>
                <a:path w="601344" h="854075">
                  <a:moveTo>
                    <a:pt x="379523" y="853862"/>
                  </a:moveTo>
                  <a:lnTo>
                    <a:pt x="344764" y="841872"/>
                  </a:lnTo>
                  <a:lnTo>
                    <a:pt x="316283" y="816567"/>
                  </a:lnTo>
                  <a:lnTo>
                    <a:pt x="0" y="396306"/>
                  </a:lnTo>
                  <a:lnTo>
                    <a:pt x="18941" y="348128"/>
                  </a:lnTo>
                  <a:lnTo>
                    <a:pt x="36765" y="299519"/>
                  </a:lnTo>
                  <a:lnTo>
                    <a:pt x="53461" y="250501"/>
                  </a:lnTo>
                  <a:lnTo>
                    <a:pt x="69017" y="201095"/>
                  </a:lnTo>
                  <a:lnTo>
                    <a:pt x="83423" y="151320"/>
                  </a:lnTo>
                  <a:lnTo>
                    <a:pt x="96668" y="101199"/>
                  </a:lnTo>
                  <a:lnTo>
                    <a:pt x="108740" y="50752"/>
                  </a:lnTo>
                  <a:lnTo>
                    <a:pt x="119629" y="0"/>
                  </a:lnTo>
                  <a:lnTo>
                    <a:pt x="582841" y="615459"/>
                  </a:lnTo>
                  <a:lnTo>
                    <a:pt x="599289" y="649848"/>
                  </a:lnTo>
                  <a:lnTo>
                    <a:pt x="601225" y="686602"/>
                  </a:lnTo>
                  <a:lnTo>
                    <a:pt x="589254" y="721398"/>
                  </a:lnTo>
                  <a:lnTo>
                    <a:pt x="563985" y="749911"/>
                  </a:lnTo>
                  <a:lnTo>
                    <a:pt x="450590" y="835460"/>
                  </a:lnTo>
                  <a:lnTo>
                    <a:pt x="416240" y="851927"/>
                  </a:lnTo>
                  <a:lnTo>
                    <a:pt x="379523" y="853862"/>
                  </a:lnTo>
                  <a:close/>
                </a:path>
              </a:pathLst>
            </a:custGeom>
            <a:solidFill>
              <a:srgbClr val="9729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81106" y="1718086"/>
            <a:ext cx="11797030" cy="79140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894"/>
              </a:spcBef>
            </a:pP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Consulta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229" dirty="0">
                <a:solidFill>
                  <a:srgbClr val="D5801B"/>
                </a:solidFill>
                <a:latin typeface="Tahoma"/>
                <a:cs typeface="Tahoma"/>
              </a:rPr>
              <a:t>a</a:t>
            </a:r>
            <a:r>
              <a:rPr sz="300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documentos</a:t>
            </a:r>
            <a:endParaRPr sz="3000" dirty="0">
              <a:latin typeface="Tahoma"/>
              <a:cs typeface="Tahoma"/>
            </a:endParaRPr>
          </a:p>
          <a:p>
            <a:pPr marL="33655" marR="33020">
              <a:lnSpc>
                <a:spcPct val="115100"/>
              </a:lnSpc>
              <a:spcBef>
                <a:spcPts val="155"/>
              </a:spcBef>
            </a:pPr>
            <a:r>
              <a:rPr sz="1900" spc="75" dirty="0">
                <a:latin typeface="Lucida Sans Unicode"/>
                <a:cs typeface="Lucida Sans Unicode"/>
              </a:rPr>
              <a:t>Sempre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observar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todo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check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45" dirty="0">
                <a:latin typeface="Lucida Sans Unicode"/>
                <a:cs typeface="Lucida Sans Unicode"/>
              </a:rPr>
              <a:t>list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atualizado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(site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SIGCON),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especialmente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apresentação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Proposta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Parceria.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Peticionar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todos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Tahoma"/>
                <a:cs typeface="Tahoma"/>
              </a:rPr>
              <a:t>e</a:t>
            </a:r>
            <a:r>
              <a:rPr sz="1900" b="1" spc="-65" dirty="0">
                <a:latin typeface="Tahoma"/>
                <a:cs typeface="Tahoma"/>
              </a:rPr>
              <a:t> </a:t>
            </a:r>
            <a:r>
              <a:rPr sz="1900" b="1" spc="50" dirty="0">
                <a:latin typeface="Tahoma"/>
                <a:cs typeface="Tahoma"/>
              </a:rPr>
              <a:t>vincular</a:t>
            </a:r>
            <a:r>
              <a:rPr sz="1900" b="1" spc="-60" dirty="0">
                <a:latin typeface="Tahoma"/>
                <a:cs typeface="Tahoma"/>
              </a:rPr>
              <a:t> </a:t>
            </a:r>
            <a:r>
              <a:rPr sz="1900" b="1" spc="145" dirty="0">
                <a:latin typeface="Tahoma"/>
                <a:cs typeface="Tahoma"/>
              </a:rPr>
              <a:t>a</a:t>
            </a:r>
            <a:r>
              <a:rPr sz="1900" b="1" spc="-65" dirty="0">
                <a:latin typeface="Tahoma"/>
                <a:cs typeface="Tahoma"/>
              </a:rPr>
              <a:t> </a:t>
            </a:r>
            <a:r>
              <a:rPr sz="1900" b="1" spc="75" dirty="0">
                <a:latin typeface="Tahoma"/>
                <a:cs typeface="Tahoma"/>
              </a:rPr>
              <a:t>indicação</a:t>
            </a:r>
            <a:r>
              <a:rPr sz="1900" b="1" spc="-65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de</a:t>
            </a:r>
            <a:r>
              <a:rPr sz="1900" b="1" spc="-60" dirty="0">
                <a:latin typeface="Tahoma"/>
                <a:cs typeface="Tahoma"/>
              </a:rPr>
              <a:t> </a:t>
            </a:r>
            <a:r>
              <a:rPr sz="1900" b="1" spc="55" dirty="0">
                <a:latin typeface="Tahoma"/>
                <a:cs typeface="Tahoma"/>
              </a:rPr>
              <a:t>emenda.</a:t>
            </a: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900" dirty="0">
              <a:latin typeface="Tahoma"/>
              <a:cs typeface="Tahoma"/>
            </a:endParaRPr>
          </a:p>
          <a:p>
            <a:pPr marL="33655" marR="339090">
              <a:lnSpc>
                <a:spcPct val="115100"/>
              </a:lnSpc>
              <a:spcBef>
                <a:spcPts val="5"/>
              </a:spcBef>
            </a:pPr>
            <a:r>
              <a:rPr sz="1900" dirty="0">
                <a:latin typeface="Lucida Sans Unicode"/>
                <a:cs typeface="Lucida Sans Unicode"/>
              </a:rPr>
              <a:t>Além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disso,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é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fundamental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atentar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Resolução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SEGOV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define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as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regras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execução </a:t>
            </a:r>
            <a:r>
              <a:rPr sz="1900" spc="110" dirty="0">
                <a:latin typeface="Lucida Sans Unicode"/>
                <a:cs typeface="Lucida Sans Unicode"/>
              </a:rPr>
              <a:t>das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emendas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natureza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impositiva.</a:t>
            </a:r>
            <a:endParaRPr sz="1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sz="3000" b="1" spc="60" dirty="0">
                <a:solidFill>
                  <a:srgbClr val="D5801B"/>
                </a:solidFill>
                <a:latin typeface="Tahoma"/>
                <a:cs typeface="Tahoma"/>
              </a:rPr>
              <a:t>Planejamento</a:t>
            </a:r>
            <a:r>
              <a:rPr sz="3000" b="1" spc="-24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0" dirty="0">
                <a:solidFill>
                  <a:srgbClr val="D5801B"/>
                </a:solidFill>
                <a:latin typeface="Tahoma"/>
                <a:cs typeface="Tahoma"/>
              </a:rPr>
              <a:t>antes</a:t>
            </a:r>
            <a:r>
              <a:rPr sz="3000" b="1" spc="-24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de</a:t>
            </a:r>
            <a:r>
              <a:rPr sz="3000" b="1" spc="-24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120" dirty="0">
                <a:solidFill>
                  <a:srgbClr val="D5801B"/>
                </a:solidFill>
                <a:latin typeface="Tahoma"/>
                <a:cs typeface="Tahoma"/>
              </a:rPr>
              <a:t>cadastrar</a:t>
            </a:r>
            <a:r>
              <a:rPr sz="3000" b="1" spc="-23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229" dirty="0">
                <a:solidFill>
                  <a:srgbClr val="D5801B"/>
                </a:solidFill>
                <a:latin typeface="Tahoma"/>
                <a:cs typeface="Tahoma"/>
              </a:rPr>
              <a:t>a</a:t>
            </a:r>
            <a:r>
              <a:rPr sz="3000" b="1" spc="-24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40" dirty="0">
                <a:solidFill>
                  <a:srgbClr val="D5801B"/>
                </a:solidFill>
                <a:latin typeface="Tahoma"/>
                <a:cs typeface="Tahoma"/>
              </a:rPr>
              <a:t>Proposta</a:t>
            </a:r>
            <a:endParaRPr sz="3000" dirty="0">
              <a:latin typeface="Tahoma"/>
              <a:cs typeface="Tahoma"/>
            </a:endParaRPr>
          </a:p>
          <a:p>
            <a:pPr marL="33655" marR="5080" algn="just">
              <a:lnSpc>
                <a:spcPct val="115100"/>
              </a:lnSpc>
              <a:spcBef>
                <a:spcPts val="465"/>
              </a:spcBef>
            </a:pPr>
            <a:r>
              <a:rPr sz="1900" dirty="0">
                <a:latin typeface="Lucida Sans Unicode"/>
                <a:cs typeface="Lucida Sans Unicode"/>
              </a:rPr>
              <a:t>É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fundamental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sucesso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transferência.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Algumas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perguntas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podem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orientar: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é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1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realidade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pretende</a:t>
            </a:r>
            <a:r>
              <a:rPr sz="1900" spc="2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melhorar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190" dirty="0">
                <a:latin typeface="Lucida Sans Unicode"/>
                <a:cs typeface="Lucida Sans Unicode"/>
              </a:rPr>
              <a:t>?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21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pode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executado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190" dirty="0">
                <a:latin typeface="Lucida Sans Unicode"/>
                <a:cs typeface="Lucida Sans Unicode"/>
              </a:rPr>
              <a:t>?</a:t>
            </a:r>
            <a:r>
              <a:rPr sz="1900" spc="21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Como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será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executado</a:t>
            </a:r>
            <a:r>
              <a:rPr sz="1900" spc="21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? </a:t>
            </a:r>
            <a:r>
              <a:rPr sz="1900" dirty="0">
                <a:latin typeface="Lucida Sans Unicode"/>
                <a:cs typeface="Lucida Sans Unicode"/>
              </a:rPr>
              <a:t>Quais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são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1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custos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dessa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execução</a:t>
            </a:r>
            <a:r>
              <a:rPr sz="1900" spc="1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(diretos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1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indiretos)?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Quais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são</a:t>
            </a:r>
            <a:r>
              <a:rPr sz="1900" spc="1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resultados</a:t>
            </a:r>
            <a:r>
              <a:rPr sz="1900" spc="19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esperados</a:t>
            </a:r>
            <a:r>
              <a:rPr sz="1900" spc="19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? </a:t>
            </a:r>
            <a:r>
              <a:rPr sz="1900" spc="60" dirty="0">
                <a:latin typeface="Lucida Sans Unicode"/>
                <a:cs typeface="Lucida Sans Unicode"/>
              </a:rPr>
              <a:t>Há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normas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específicas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execução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dessa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política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pública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sz="1900" spc="190" dirty="0">
                <a:latin typeface="Lucida Sans Unicode"/>
                <a:cs typeface="Lucida Sans Unicode"/>
              </a:rPr>
              <a:t>?</a:t>
            </a:r>
            <a:r>
              <a:rPr sz="1900" spc="145" dirty="0">
                <a:latin typeface="Lucida Sans Unicode"/>
                <a:cs typeface="Lucida Sans Unicode"/>
              </a:rPr>
              <a:t> </a:t>
            </a:r>
            <a:r>
              <a:rPr lang="pt-BR" sz="1900" spc="100" dirty="0" smtClean="0">
                <a:latin typeface="Lucida Sans Unicode"/>
                <a:cs typeface="Lucida Sans Unicode"/>
              </a:rPr>
              <a:t>A </a:t>
            </a:r>
            <a:r>
              <a:rPr sz="1900" spc="75" dirty="0" smtClean="0">
                <a:latin typeface="Lucida Sans Unicode"/>
                <a:cs typeface="Lucida Sans Unicode"/>
              </a:rPr>
              <a:t>OSC</a:t>
            </a:r>
            <a:r>
              <a:rPr sz="1900" spc="145" dirty="0" smtClean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tem </a:t>
            </a:r>
            <a:r>
              <a:rPr sz="1900" spc="125" dirty="0">
                <a:latin typeface="Lucida Sans Unicode"/>
                <a:cs typeface="Lucida Sans Unicode"/>
              </a:rPr>
              <a:t>capacidade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técnica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operacional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realização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dessa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parceria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?</a:t>
            </a:r>
            <a:endParaRPr sz="1900" dirty="0">
              <a:latin typeface="Lucida Sans Unicode"/>
              <a:cs typeface="Lucida Sans Unicode"/>
            </a:endParaRPr>
          </a:p>
          <a:p>
            <a:pPr marL="33655" marR="5080" algn="just">
              <a:lnSpc>
                <a:spcPct val="115100"/>
              </a:lnSpc>
              <a:spcBef>
                <a:spcPts val="2625"/>
              </a:spcBef>
            </a:pPr>
            <a:r>
              <a:rPr sz="1900" b="1" spc="-155" dirty="0">
                <a:latin typeface="Tahoma"/>
                <a:cs typeface="Tahoma"/>
              </a:rPr>
              <a:t>É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fundamental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30" dirty="0">
                <a:latin typeface="Tahoma"/>
                <a:cs typeface="Tahoma"/>
              </a:rPr>
              <a:t>prever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145" dirty="0">
                <a:latin typeface="Tahoma"/>
                <a:cs typeface="Tahoma"/>
              </a:rPr>
              <a:t>a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65" dirty="0">
                <a:latin typeface="Tahoma"/>
                <a:cs typeface="Tahoma"/>
              </a:rPr>
              <a:t>destinação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55" dirty="0">
                <a:latin typeface="Tahoma"/>
                <a:cs typeface="Tahoma"/>
              </a:rPr>
              <a:t>do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105" dirty="0">
                <a:latin typeface="Tahoma"/>
                <a:cs typeface="Tahoma"/>
              </a:rPr>
              <a:t>bem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adquirido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120" dirty="0">
                <a:latin typeface="Tahoma"/>
                <a:cs typeface="Tahoma"/>
              </a:rPr>
              <a:t>com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recursos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de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50" dirty="0">
                <a:latin typeface="Tahoma"/>
                <a:cs typeface="Tahoma"/>
              </a:rPr>
              <a:t>convênios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e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parcerias,</a:t>
            </a:r>
            <a:r>
              <a:rPr sz="1900" b="1" spc="-60" dirty="0">
                <a:latin typeface="Tahoma"/>
                <a:cs typeface="Tahoma"/>
              </a:rPr>
              <a:t> </a:t>
            </a:r>
            <a:r>
              <a:rPr sz="1900" b="1" spc="105" dirty="0">
                <a:latin typeface="Tahoma"/>
                <a:cs typeface="Tahoma"/>
              </a:rPr>
              <a:t>bem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95" dirty="0">
                <a:latin typeface="Tahoma"/>
                <a:cs typeface="Tahoma"/>
              </a:rPr>
              <a:t>como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145" dirty="0">
                <a:latin typeface="Tahoma"/>
                <a:cs typeface="Tahoma"/>
              </a:rPr>
              <a:t>a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35" dirty="0">
                <a:latin typeface="Tahoma"/>
                <a:cs typeface="Tahoma"/>
              </a:rPr>
              <a:t>utilização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55" dirty="0">
                <a:latin typeface="Tahoma"/>
                <a:cs typeface="Tahoma"/>
              </a:rPr>
              <a:t>do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50" dirty="0">
                <a:latin typeface="Tahoma"/>
                <a:cs typeface="Tahoma"/>
              </a:rPr>
              <a:t>imóvel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40" dirty="0">
                <a:latin typeface="Tahoma"/>
                <a:cs typeface="Tahoma"/>
              </a:rPr>
              <a:t>construído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ou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35" dirty="0">
                <a:latin typeface="Tahoma"/>
                <a:cs typeface="Tahoma"/>
              </a:rPr>
              <a:t>reformado,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durante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145" dirty="0">
                <a:latin typeface="Tahoma"/>
                <a:cs typeface="Tahoma"/>
              </a:rPr>
              <a:t>a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vigência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55" dirty="0">
                <a:latin typeface="Tahoma"/>
                <a:cs typeface="Tahoma"/>
              </a:rPr>
              <a:t>do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35" dirty="0">
                <a:latin typeface="Tahoma"/>
                <a:cs typeface="Tahoma"/>
              </a:rPr>
              <a:t>instrumento</a:t>
            </a:r>
            <a:r>
              <a:rPr sz="1900" b="1" spc="15" dirty="0">
                <a:latin typeface="Tahoma"/>
                <a:cs typeface="Tahoma"/>
              </a:rPr>
              <a:t> </a:t>
            </a:r>
            <a:r>
              <a:rPr sz="1900" b="1" spc="10" dirty="0">
                <a:latin typeface="Tahoma"/>
                <a:cs typeface="Tahoma"/>
              </a:rPr>
              <a:t>jurídico.</a:t>
            </a: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000" b="1" spc="80" dirty="0">
                <a:solidFill>
                  <a:srgbClr val="D5801B"/>
                </a:solidFill>
                <a:latin typeface="Tahoma"/>
                <a:cs typeface="Tahoma"/>
              </a:rPr>
              <a:t>Documentos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180" dirty="0">
                <a:solidFill>
                  <a:srgbClr val="D5801B"/>
                </a:solidFill>
                <a:latin typeface="Tahoma"/>
                <a:cs typeface="Tahoma"/>
              </a:rPr>
              <a:t>em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80" dirty="0">
                <a:solidFill>
                  <a:srgbClr val="D5801B"/>
                </a:solidFill>
                <a:latin typeface="Tahoma"/>
                <a:cs typeface="Tahoma"/>
              </a:rPr>
              <a:t>Branco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D5801B"/>
                </a:solidFill>
                <a:latin typeface="Tahoma"/>
                <a:cs typeface="Tahoma"/>
              </a:rPr>
              <a:t>ou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100" dirty="0">
                <a:solidFill>
                  <a:srgbClr val="D5801B"/>
                </a:solidFill>
                <a:latin typeface="Tahoma"/>
                <a:cs typeface="Tahoma"/>
              </a:rPr>
              <a:t>equivocados</a:t>
            </a:r>
            <a:endParaRPr sz="30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900" spc="90" dirty="0">
                <a:latin typeface="Lucida Sans Unicode"/>
                <a:cs typeface="Lucida Sans Unicode"/>
              </a:rPr>
              <a:t>Se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185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branco</a:t>
            </a:r>
            <a:r>
              <a:rPr sz="1900" spc="1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equivocados</a:t>
            </a:r>
            <a:r>
              <a:rPr sz="1900" spc="1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forem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apresentados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18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intenção</a:t>
            </a:r>
            <a:r>
              <a:rPr sz="1900" spc="18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meramente</a:t>
            </a:r>
            <a:endParaRPr sz="19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5100"/>
              </a:lnSpc>
            </a:pPr>
            <a:r>
              <a:rPr sz="1900" dirty="0">
                <a:latin typeface="Lucida Sans Unicode"/>
                <a:cs typeface="Lucida Sans Unicode"/>
              </a:rPr>
              <a:t>protelatória,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será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registrado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Impedimento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Ordem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Técnica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(IOT).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Ainda,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complementação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de documentos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 </a:t>
            </a:r>
            <a:r>
              <a:rPr sz="1900" spc="50" dirty="0">
                <a:latin typeface="Lucida Sans Unicode"/>
                <a:cs typeface="Lucida Sans Unicode"/>
              </a:rPr>
              <a:t>realização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dirty="0">
                <a:latin typeface="Lucida Sans Unicode"/>
                <a:cs typeface="Lucida Sans Unicode"/>
              </a:rPr>
              <a:t> ajustes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dirty="0">
                <a:latin typeface="Lucida Sans Unicode"/>
                <a:cs typeface="Lucida Sans Unicode"/>
              </a:rPr>
              <a:t> atraso,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poderá</a:t>
            </a:r>
            <a:r>
              <a:rPr sz="1900" dirty="0">
                <a:latin typeface="Lucida Sans Unicode"/>
                <a:cs typeface="Lucida Sans Unicode"/>
              </a:rPr>
              <a:t> ensejar o </a:t>
            </a:r>
            <a:r>
              <a:rPr sz="1900" spc="-20" dirty="0">
                <a:latin typeface="Lucida Sans Unicode"/>
                <a:cs typeface="Lucida Sans Unicode"/>
              </a:rPr>
              <a:t>IOT.</a:t>
            </a:r>
            <a:endParaRPr sz="19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0610" y="1448042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6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9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3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3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8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3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8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3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3" y="1165834"/>
                </a:lnTo>
                <a:lnTo>
                  <a:pt x="787003" y="1181039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6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2324" y="7136174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5"/>
                </a:moveTo>
                <a:lnTo>
                  <a:pt x="557288" y="1207246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9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6"/>
                </a:lnTo>
                <a:lnTo>
                  <a:pt x="226428" y="1076256"/>
                </a:lnTo>
                <a:lnTo>
                  <a:pt x="192972" y="1047343"/>
                </a:lnTo>
                <a:lnTo>
                  <a:pt x="161721" y="1016092"/>
                </a:lnTo>
                <a:lnTo>
                  <a:pt x="132808" y="982636"/>
                </a:lnTo>
                <a:lnTo>
                  <a:pt x="106369" y="947112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3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8" y="226428"/>
                </a:lnTo>
                <a:lnTo>
                  <a:pt x="161721" y="192972"/>
                </a:lnTo>
                <a:lnTo>
                  <a:pt x="192972" y="161721"/>
                </a:lnTo>
                <a:lnTo>
                  <a:pt x="226428" y="132808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8"/>
                </a:lnTo>
                <a:lnTo>
                  <a:pt x="1016092" y="161721"/>
                </a:lnTo>
                <a:lnTo>
                  <a:pt x="1047343" y="192972"/>
                </a:lnTo>
                <a:lnTo>
                  <a:pt x="1076256" y="226428"/>
                </a:lnTo>
                <a:lnTo>
                  <a:pt x="1102696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9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5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9" y="743146"/>
                </a:lnTo>
                <a:lnTo>
                  <a:pt x="1181039" y="787003"/>
                </a:lnTo>
                <a:lnTo>
                  <a:pt x="1165834" y="829463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6" y="947112"/>
                </a:lnTo>
                <a:lnTo>
                  <a:pt x="1076256" y="982636"/>
                </a:lnTo>
                <a:lnTo>
                  <a:pt x="1047343" y="1016092"/>
                </a:lnTo>
                <a:lnTo>
                  <a:pt x="1016092" y="1047343"/>
                </a:lnTo>
                <a:lnTo>
                  <a:pt x="982636" y="1076256"/>
                </a:lnTo>
                <a:lnTo>
                  <a:pt x="947111" y="1102696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9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6"/>
                </a:lnTo>
                <a:lnTo>
                  <a:pt x="604532" y="1209065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0678" y="1689157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69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69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69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2392" y="7416241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70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70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67790"/>
            <a:ext cx="4991099" cy="48466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25073" y="5083680"/>
            <a:ext cx="1562099" cy="18478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80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00" dirty="0"/>
              <a:t>instrumentos</a:t>
            </a:r>
            <a:r>
              <a:rPr spc="-375" dirty="0"/>
              <a:t> </a:t>
            </a:r>
            <a:r>
              <a:rPr spc="60" dirty="0"/>
              <a:t>jurídicos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03992" y="1299619"/>
            <a:ext cx="10679430" cy="237109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000" b="1" spc="-10" dirty="0">
                <a:solidFill>
                  <a:srgbClr val="D5801B"/>
                </a:solidFill>
                <a:latin typeface="Tahoma"/>
                <a:cs typeface="Tahoma"/>
              </a:rPr>
              <a:t>Objeto</a:t>
            </a:r>
            <a:endParaRPr sz="3000" dirty="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464"/>
              </a:spcBef>
            </a:pPr>
            <a:r>
              <a:rPr sz="1900" dirty="0" smtClean="0">
                <a:latin typeface="Lucida Sans Unicode"/>
                <a:cs typeface="Lucida Sans Unicode"/>
              </a:rPr>
              <a:t>O</a:t>
            </a:r>
            <a:r>
              <a:rPr sz="1900" spc="10" dirty="0" smtClean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objeto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parceria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será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produto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resultado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deseja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obter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ao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final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seu </a:t>
            </a:r>
            <a:r>
              <a:rPr sz="1900" dirty="0">
                <a:latin typeface="Lucida Sans Unicode"/>
                <a:cs typeface="Lucida Sans Unicode"/>
              </a:rPr>
              <a:t>período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execução,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observados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plano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trabalho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núcleo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2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finalidade.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Será </a:t>
            </a:r>
            <a:r>
              <a:rPr sz="1900" dirty="0">
                <a:latin typeface="Lucida Sans Unicode"/>
                <a:cs typeface="Lucida Sans Unicode"/>
              </a:rPr>
              <a:t>atingido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mediante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execução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atividades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projetos,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conforme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trate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2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um </a:t>
            </a:r>
            <a:r>
              <a:rPr sz="1900" dirty="0">
                <a:latin typeface="Lucida Sans Unicode"/>
                <a:cs typeface="Lucida Sans Unicode"/>
              </a:rPr>
              <a:t>conjunto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operações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realizam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modo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contínuo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permanente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2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um </a:t>
            </a:r>
            <a:r>
              <a:rPr sz="1900" dirty="0">
                <a:latin typeface="Lucida Sans Unicode"/>
                <a:cs typeface="Lucida Sans Unicode"/>
              </a:rPr>
              <a:t>conjunto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operações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sejam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limitadas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tempo</a:t>
            </a:r>
            <a:r>
              <a:rPr sz="1900" spc="-10" dirty="0" smtClean="0">
                <a:latin typeface="Lucida Sans Unicode"/>
                <a:cs typeface="Lucida Sans Unicode"/>
              </a:rPr>
              <a:t>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6942" y="7089844"/>
            <a:ext cx="10716260" cy="2063114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3000" b="1" spc="70" dirty="0">
                <a:solidFill>
                  <a:srgbClr val="D5801B"/>
                </a:solidFill>
                <a:latin typeface="Tahoma"/>
                <a:cs typeface="Tahoma"/>
              </a:rPr>
              <a:t>Justificativas</a:t>
            </a:r>
            <a:endParaRPr sz="3000">
              <a:latin typeface="Tahoma"/>
              <a:cs typeface="Tahoma"/>
            </a:endParaRPr>
          </a:p>
          <a:p>
            <a:pPr marL="49530" marR="5080" algn="just">
              <a:lnSpc>
                <a:spcPct val="115100"/>
              </a:lnSpc>
              <a:spcBef>
                <a:spcPts val="535"/>
              </a:spcBef>
            </a:pPr>
            <a:r>
              <a:rPr sz="1900" spc="70" dirty="0">
                <a:latin typeface="Lucida Sans Unicode"/>
                <a:cs typeface="Lucida Sans Unicode"/>
              </a:rPr>
              <a:t>Atenção</a:t>
            </a:r>
            <a:r>
              <a:rPr sz="1900" spc="20" dirty="0">
                <a:latin typeface="Lucida Sans Unicode"/>
                <a:cs typeface="Lucida Sans Unicode"/>
              </a:rPr>
              <a:t>  </a:t>
            </a:r>
            <a:r>
              <a:rPr sz="1900" spc="125" dirty="0">
                <a:latin typeface="Lucida Sans Unicode"/>
                <a:cs typeface="Lucida Sans Unicode"/>
              </a:rPr>
              <a:t>às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justificativas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spc="65" dirty="0">
                <a:latin typeface="Lucida Sans Unicode"/>
                <a:cs typeface="Lucida Sans Unicode"/>
              </a:rPr>
              <a:t>genéricas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e,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por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conseguinte,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insuficientes.</a:t>
            </a:r>
            <a:r>
              <a:rPr sz="1900" spc="2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25" dirty="0">
                <a:latin typeface="Lucida Sans Unicode"/>
                <a:cs typeface="Lucida Sans Unicode"/>
              </a:rPr>
              <a:t>  </a:t>
            </a:r>
            <a:r>
              <a:rPr sz="1900" spc="-10" dirty="0">
                <a:latin typeface="Lucida Sans Unicode"/>
                <a:cs typeface="Lucida Sans Unicode"/>
              </a:rPr>
              <a:t>justificativa </a:t>
            </a:r>
            <a:r>
              <a:rPr sz="1900" spc="80" dirty="0">
                <a:latin typeface="Lucida Sans Unicode"/>
                <a:cs typeface="Lucida Sans Unicode"/>
              </a:rPr>
              <a:t>deverá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explicar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65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demanda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26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OSC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2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Município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pelo</a:t>
            </a:r>
            <a:r>
              <a:rPr sz="1900" spc="26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bem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adquirido</a:t>
            </a:r>
            <a:r>
              <a:rPr sz="1900" spc="2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(nível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de </a:t>
            </a:r>
            <a:r>
              <a:rPr sz="1900" dirty="0">
                <a:latin typeface="Lucida Sans Unicode"/>
                <a:cs typeface="Lucida Sans Unicode"/>
              </a:rPr>
              <a:t>serviço</a:t>
            </a:r>
            <a:r>
              <a:rPr sz="1900" spc="409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prestado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atualmente),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qual</a:t>
            </a:r>
            <a:r>
              <a:rPr sz="1900" spc="409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periodicidade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409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uso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bem,</a:t>
            </a:r>
            <a:r>
              <a:rPr sz="1900" spc="409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quem</a:t>
            </a:r>
            <a:r>
              <a:rPr sz="1900" spc="41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utilizará, </a:t>
            </a:r>
            <a:r>
              <a:rPr sz="1900" dirty="0">
                <a:latin typeface="Lucida Sans Unicode"/>
                <a:cs typeface="Lucida Sans Unicode"/>
              </a:rPr>
              <a:t>quando,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onde,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local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guarda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bem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850" dirty="0">
                <a:latin typeface="Lucida Sans Unicode"/>
                <a:cs typeface="Lucida Sans Unicode"/>
              </a:rPr>
              <a:t>…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3992" y="3978543"/>
            <a:ext cx="10679430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latin typeface="Tahoma"/>
                <a:cs typeface="Tahoma"/>
              </a:rPr>
              <a:t>ERROS</a:t>
            </a:r>
            <a:r>
              <a:rPr sz="1900" b="1" spc="290" dirty="0">
                <a:latin typeface="Tahoma"/>
                <a:cs typeface="Tahoma"/>
              </a:rPr>
              <a:t> </a:t>
            </a:r>
            <a:r>
              <a:rPr sz="1900" b="1" spc="-55" dirty="0">
                <a:latin typeface="Tahoma"/>
                <a:cs typeface="Tahoma"/>
              </a:rPr>
              <a:t>FREQUENTES:</a:t>
            </a:r>
            <a:r>
              <a:rPr sz="1900" b="1" spc="295" dirty="0">
                <a:latin typeface="Tahoma"/>
                <a:cs typeface="Tahoma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constar</a:t>
            </a:r>
            <a:r>
              <a:rPr sz="1900" spc="335" dirty="0">
                <a:latin typeface="Lucida Sans Unicode"/>
                <a:cs typeface="Lucida Sans Unicode"/>
              </a:rPr>
              <a:t> </a:t>
            </a:r>
            <a:r>
              <a:rPr sz="1900" spc="120" dirty="0">
                <a:latin typeface="Lucida Sans Unicode"/>
                <a:cs typeface="Lucida Sans Unicode"/>
              </a:rPr>
              <a:t>marcas</a:t>
            </a:r>
            <a:r>
              <a:rPr sz="1900" spc="34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na</a:t>
            </a:r>
            <a:r>
              <a:rPr sz="1900" spc="34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especificação</a:t>
            </a:r>
            <a:r>
              <a:rPr sz="1900" spc="34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3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objeto,</a:t>
            </a:r>
            <a:r>
              <a:rPr sz="1900" spc="33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direcionamento</a:t>
            </a:r>
            <a:r>
              <a:rPr sz="1900" spc="340" dirty="0">
                <a:latin typeface="Lucida Sans Unicode"/>
                <a:cs typeface="Lucida Sans Unicode"/>
              </a:rPr>
              <a:t> </a:t>
            </a:r>
            <a:r>
              <a:rPr sz="1900" spc="180" dirty="0">
                <a:latin typeface="Lucida Sans Unicode"/>
                <a:cs typeface="Lucida Sans Unicode"/>
              </a:rPr>
              <a:t>a </a:t>
            </a:r>
            <a:r>
              <a:rPr sz="1900" spc="145" dirty="0">
                <a:latin typeface="Lucida Sans Unicode"/>
                <a:cs typeface="Lucida Sans Unicode"/>
              </a:rPr>
              <a:t>marca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partir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restrição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na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especificação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objeto,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especificações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insuficientes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ou </a:t>
            </a:r>
            <a:r>
              <a:rPr sz="1900" spc="55" dirty="0">
                <a:latin typeface="Lucida Sans Unicode"/>
                <a:cs typeface="Lucida Sans Unicode"/>
              </a:rPr>
              <a:t>incompletas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(cadeira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diretor,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mesa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mdf,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caixa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som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),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bens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incompatíveis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spc="180" dirty="0">
                <a:latin typeface="Lucida Sans Unicode"/>
                <a:cs typeface="Lucida Sans Unicode"/>
              </a:rPr>
              <a:t>a </a:t>
            </a:r>
            <a:r>
              <a:rPr sz="1900" dirty="0">
                <a:latin typeface="Lucida Sans Unicode"/>
                <a:cs typeface="Lucida Sans Unicode"/>
              </a:rPr>
              <a:t>estrutura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física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existente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Município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sede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OSC</a:t>
            </a:r>
            <a:r>
              <a:rPr sz="1900" spc="3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(exemplo: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ausência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38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local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guarda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instalação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bens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adquiridos).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3992" y="5978793"/>
            <a:ext cx="10679430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descrição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detalhada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objeto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precisa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condizente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tipo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atendimento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da </a:t>
            </a:r>
            <a:r>
              <a:rPr sz="1900" spc="114" dirty="0">
                <a:latin typeface="Lucida Sans Unicode"/>
                <a:cs typeface="Lucida Sans Unicode"/>
              </a:rPr>
              <a:t>emenda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parlamentar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218" y="4958567"/>
            <a:ext cx="4644390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8100"/>
              </a:lnSpc>
              <a:spcBef>
                <a:spcPts val="95"/>
              </a:spcBef>
            </a:pPr>
            <a:r>
              <a:rPr sz="1800" spc="140" dirty="0">
                <a:latin typeface="Tahoma"/>
                <a:cs typeface="Tahoma"/>
              </a:rPr>
              <a:t>No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caso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veículos,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informar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em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quais </a:t>
            </a:r>
            <a:r>
              <a:rPr sz="1800" spc="55" dirty="0">
                <a:latin typeface="Tahoma"/>
                <a:cs typeface="Tahoma"/>
              </a:rPr>
              <a:t>atividades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o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bem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será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utilizado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(exemplo: </a:t>
            </a:r>
            <a:r>
              <a:rPr sz="1800" spc="50" dirty="0">
                <a:latin typeface="Tahoma"/>
                <a:cs typeface="Tahoma"/>
              </a:rPr>
              <a:t>educação,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assistência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secretaria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de </a:t>
            </a:r>
            <a:r>
              <a:rPr sz="1800" spc="50" dirty="0">
                <a:latin typeface="Tahoma"/>
                <a:cs typeface="Tahoma"/>
              </a:rPr>
              <a:t>obras,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etc...).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Essas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informações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constarão </a:t>
            </a:r>
            <a:r>
              <a:rPr sz="1800" spc="114" dirty="0">
                <a:latin typeface="Tahoma"/>
                <a:cs typeface="Tahoma"/>
              </a:rPr>
              <a:t>no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instrumento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jurídico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serão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verificadas </a:t>
            </a:r>
            <a:r>
              <a:rPr sz="1800" spc="95" dirty="0">
                <a:latin typeface="Tahoma"/>
                <a:cs typeface="Tahoma"/>
              </a:rPr>
              <a:t>nos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atos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fiscalização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1003874"/>
            <a:ext cx="866140" cy="2170430"/>
          </a:xfrm>
          <a:custGeom>
            <a:avLst/>
            <a:gdLst/>
            <a:ahLst/>
            <a:cxnLst/>
            <a:rect l="l" t="t" r="r" b="b"/>
            <a:pathLst>
              <a:path w="866140" h="2170430">
                <a:moveTo>
                  <a:pt x="0" y="2170430"/>
                </a:moveTo>
                <a:lnTo>
                  <a:pt x="0" y="0"/>
                </a:lnTo>
                <a:lnTo>
                  <a:pt x="831273" y="990371"/>
                </a:lnTo>
                <a:lnTo>
                  <a:pt x="857170" y="1035436"/>
                </a:lnTo>
                <a:lnTo>
                  <a:pt x="865802" y="1085215"/>
                </a:lnTo>
                <a:lnTo>
                  <a:pt x="857170" y="1134994"/>
                </a:lnTo>
                <a:lnTo>
                  <a:pt x="831273" y="1180058"/>
                </a:lnTo>
                <a:lnTo>
                  <a:pt x="0" y="2170430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0610" y="1448042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6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9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3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3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8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3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8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3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3" y="1165834"/>
                </a:lnTo>
                <a:lnTo>
                  <a:pt x="787003" y="1181039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6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9264" y="3970947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5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2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9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9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2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5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0678" y="1689157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69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69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69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9332" y="4251016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70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70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2764" y="5902285"/>
            <a:ext cx="10982258" cy="41605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10" y="3673781"/>
            <a:ext cx="4371974" cy="42443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80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00" dirty="0"/>
              <a:t>instrumentos</a:t>
            </a:r>
            <a:r>
              <a:rPr spc="-375" dirty="0"/>
              <a:t> </a:t>
            </a:r>
            <a:r>
              <a:rPr spc="60" dirty="0"/>
              <a:t>jurídicos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82646" y="1299619"/>
            <a:ext cx="10701020" cy="4107179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80"/>
              </a:spcBef>
            </a:pPr>
            <a:r>
              <a:rPr sz="3000" b="1" spc="75" dirty="0">
                <a:solidFill>
                  <a:srgbClr val="D5801B"/>
                </a:solidFill>
                <a:latin typeface="Tahoma"/>
                <a:cs typeface="Tahoma"/>
              </a:rPr>
              <a:t>Datas</a:t>
            </a:r>
            <a:endParaRPr sz="3000">
              <a:latin typeface="Tahoma"/>
              <a:cs typeface="Tahoma"/>
            </a:endParaRPr>
          </a:p>
          <a:p>
            <a:pPr marL="33655" marR="5080" algn="just">
              <a:lnSpc>
                <a:spcPct val="115100"/>
              </a:lnSpc>
              <a:spcBef>
                <a:spcPts val="464"/>
              </a:spcBef>
            </a:pPr>
            <a:r>
              <a:rPr sz="1900" spc="70" dirty="0">
                <a:latin typeface="Lucida Sans Unicode"/>
                <a:cs typeface="Lucida Sans Unicode"/>
              </a:rPr>
              <a:t>Atenção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às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datas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limites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indicação,</a:t>
            </a:r>
            <a:r>
              <a:rPr sz="1900" spc="10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remanejamento,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entrega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10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para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formalização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instrumentos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jurídicos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(03/02/2025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spc="-70" dirty="0">
                <a:latin typeface="Lucida Sans Unicode"/>
                <a:cs typeface="Lucida Sans Unicode"/>
              </a:rPr>
              <a:t>13/05/2025)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documentação </a:t>
            </a:r>
            <a:r>
              <a:rPr sz="1900" spc="75" dirty="0">
                <a:latin typeface="Lucida Sans Unicode"/>
                <a:cs typeface="Lucida Sans Unicode"/>
              </a:rPr>
              <a:t>complementar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45" dirty="0">
                <a:latin typeface="Lucida Sans Unicode"/>
                <a:cs typeface="Lucida Sans Unicode"/>
              </a:rPr>
              <a:t>(03/02/2025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25/06/2025).</a:t>
            </a:r>
            <a:endParaRPr sz="1900">
              <a:latin typeface="Lucida Sans Unicode"/>
              <a:cs typeface="Lucida Sans Unicode"/>
            </a:endParaRPr>
          </a:p>
          <a:p>
            <a:pPr marL="33655" marR="5080" algn="just">
              <a:lnSpc>
                <a:spcPct val="115100"/>
              </a:lnSpc>
            </a:pPr>
            <a:r>
              <a:rPr sz="1900" b="1" spc="90" dirty="0">
                <a:latin typeface="Tahoma"/>
                <a:cs typeface="Tahoma"/>
              </a:rPr>
              <a:t>A</a:t>
            </a:r>
            <a:r>
              <a:rPr sz="1900" b="1" spc="370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Proposta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deverá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ser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spc="110" dirty="0">
                <a:latin typeface="Tahoma"/>
                <a:cs typeface="Tahoma"/>
              </a:rPr>
              <a:t>acompanhada</a:t>
            </a:r>
            <a:r>
              <a:rPr sz="1900" b="1" spc="370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de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spc="65" dirty="0">
                <a:latin typeface="Tahoma"/>
                <a:cs typeface="Tahoma"/>
              </a:rPr>
              <a:t>documentos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previstos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no</a:t>
            </a:r>
            <a:r>
              <a:rPr sz="1900" b="1" spc="370" dirty="0">
                <a:latin typeface="Tahoma"/>
                <a:cs typeface="Tahoma"/>
              </a:rPr>
              <a:t> </a:t>
            </a:r>
            <a:r>
              <a:rPr sz="1900" b="1" spc="80" dirty="0">
                <a:latin typeface="Tahoma"/>
                <a:cs typeface="Tahoma"/>
              </a:rPr>
              <a:t>check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list,</a:t>
            </a:r>
            <a:r>
              <a:rPr sz="1900" b="1" spc="375" dirty="0">
                <a:latin typeface="Tahoma"/>
                <a:cs typeface="Tahoma"/>
              </a:rPr>
              <a:t> </a:t>
            </a:r>
            <a:r>
              <a:rPr sz="1900" b="1" spc="35" dirty="0">
                <a:latin typeface="Tahoma"/>
                <a:cs typeface="Tahoma"/>
              </a:rPr>
              <a:t>sob </a:t>
            </a:r>
            <a:r>
              <a:rPr sz="1900" b="1" spc="80" dirty="0">
                <a:latin typeface="Tahoma"/>
                <a:cs typeface="Tahoma"/>
              </a:rPr>
              <a:t>pena</a:t>
            </a:r>
            <a:r>
              <a:rPr sz="1900" b="1" spc="-100" dirty="0">
                <a:latin typeface="Tahoma"/>
                <a:cs typeface="Tahoma"/>
              </a:rPr>
              <a:t> </a:t>
            </a:r>
            <a:r>
              <a:rPr sz="1900" b="1" spc="60" dirty="0">
                <a:latin typeface="Tahoma"/>
                <a:cs typeface="Tahoma"/>
              </a:rPr>
              <a:t>de</a:t>
            </a:r>
            <a:r>
              <a:rPr sz="1900" b="1" spc="-9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rejeição</a:t>
            </a:r>
            <a:r>
              <a:rPr sz="1900" b="1" spc="-95" dirty="0">
                <a:latin typeface="Tahoma"/>
                <a:cs typeface="Tahoma"/>
              </a:rPr>
              <a:t> </a:t>
            </a:r>
            <a:r>
              <a:rPr sz="1900" b="1" spc="110" dirty="0">
                <a:latin typeface="Tahoma"/>
                <a:cs typeface="Tahoma"/>
              </a:rPr>
              <a:t>da</a:t>
            </a:r>
            <a:r>
              <a:rPr sz="1900" b="1" spc="-9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Proposta.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CAGEC</a:t>
            </a:r>
            <a:endParaRPr sz="30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latin typeface="Lucida Sans Unicode"/>
                <a:cs typeface="Lucida Sans Unicode"/>
              </a:rPr>
              <a:t>É</a:t>
            </a:r>
            <a:r>
              <a:rPr sz="1900" spc="2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possível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consultar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situação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junto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ao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CAFIMP-</a:t>
            </a:r>
            <a:r>
              <a:rPr sz="1900" dirty="0">
                <a:latin typeface="Lucida Sans Unicode"/>
                <a:cs typeface="Lucida Sans Unicode"/>
              </a:rPr>
              <a:t>MG,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CEPIM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45" dirty="0">
                <a:latin typeface="Lucida Sans Unicode"/>
                <a:cs typeface="Lucida Sans Unicode"/>
              </a:rPr>
              <a:t> </a:t>
            </a:r>
            <a:r>
              <a:rPr sz="1900" spc="-45" dirty="0">
                <a:latin typeface="Lucida Sans Unicode"/>
                <a:cs typeface="Lucida Sans Unicode"/>
              </a:rPr>
              <a:t>CADIN-</a:t>
            </a:r>
            <a:r>
              <a:rPr sz="1900" dirty="0">
                <a:latin typeface="Lucida Sans Unicode"/>
                <a:cs typeface="Lucida Sans Unicode"/>
              </a:rPr>
              <a:t>MG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por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meio</a:t>
            </a:r>
            <a:r>
              <a:rPr sz="1900" spc="25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do</a:t>
            </a:r>
            <a:endParaRPr sz="19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345"/>
              </a:spcBef>
            </a:pPr>
            <a:r>
              <a:rPr sz="1900" spc="75" dirty="0">
                <a:latin typeface="Lucida Sans Unicode"/>
                <a:cs typeface="Lucida Sans Unicode"/>
              </a:rPr>
              <a:t>CRC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CAGEC.</a:t>
            </a:r>
            <a:endParaRPr sz="19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345"/>
              </a:spcBef>
            </a:pPr>
            <a:r>
              <a:rPr sz="1900" spc="90" dirty="0">
                <a:latin typeface="Lucida Sans Unicode"/>
                <a:cs typeface="Lucida Sans Unicode"/>
              </a:rPr>
              <a:t>Acompanhe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as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datas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vencimento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regularidade.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2646" y="5425199"/>
            <a:ext cx="101873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00" dirty="0">
                <a:latin typeface="Lucida Sans Unicode"/>
                <a:cs typeface="Lucida Sans Unicode"/>
              </a:rPr>
              <a:t>Para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formalização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parcerias,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verifique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análise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itens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específicos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MROSC: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4783" y="5436001"/>
            <a:ext cx="4064635" cy="913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7700"/>
              </a:lnSpc>
              <a:spcBef>
                <a:spcPts val="90"/>
              </a:spcBef>
            </a:pPr>
            <a:r>
              <a:rPr sz="1650" spc="60" dirty="0">
                <a:latin typeface="Tahoma"/>
                <a:cs typeface="Tahoma"/>
              </a:rPr>
              <a:t>Importe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114" dirty="0">
                <a:latin typeface="Tahoma"/>
                <a:cs typeface="Tahoma"/>
              </a:rPr>
              <a:t>o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75" dirty="0">
                <a:latin typeface="Tahoma"/>
                <a:cs typeface="Tahoma"/>
              </a:rPr>
              <a:t>Calendário</a:t>
            </a:r>
            <a:r>
              <a:rPr sz="1650" spc="-65" dirty="0">
                <a:latin typeface="Tahoma"/>
                <a:cs typeface="Tahoma"/>
              </a:rPr>
              <a:t> </a:t>
            </a:r>
            <a:r>
              <a:rPr sz="1650" spc="75" dirty="0">
                <a:latin typeface="Tahoma"/>
                <a:cs typeface="Tahoma"/>
              </a:rPr>
              <a:t>Anual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95" dirty="0">
                <a:latin typeface="Tahoma"/>
                <a:cs typeface="Tahoma"/>
              </a:rPr>
              <a:t>de</a:t>
            </a:r>
            <a:r>
              <a:rPr sz="1650" spc="-65" dirty="0">
                <a:latin typeface="Tahoma"/>
                <a:cs typeface="Tahoma"/>
              </a:rPr>
              <a:t> </a:t>
            </a:r>
            <a:r>
              <a:rPr sz="1650" spc="70" dirty="0">
                <a:latin typeface="Tahoma"/>
                <a:cs typeface="Tahoma"/>
              </a:rPr>
              <a:t>Emendas </a:t>
            </a:r>
            <a:r>
              <a:rPr sz="1650" spc="55" dirty="0">
                <a:latin typeface="Tahoma"/>
                <a:cs typeface="Tahoma"/>
              </a:rPr>
              <a:t>2025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80" dirty="0">
                <a:latin typeface="Tahoma"/>
                <a:cs typeface="Tahoma"/>
              </a:rPr>
              <a:t>para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114" dirty="0">
                <a:latin typeface="Tahoma"/>
                <a:cs typeface="Tahoma"/>
              </a:rPr>
              <a:t>o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75" dirty="0">
                <a:latin typeface="Tahoma"/>
                <a:cs typeface="Tahoma"/>
              </a:rPr>
              <a:t>seu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75" dirty="0">
                <a:latin typeface="Tahoma"/>
                <a:cs typeface="Tahoma"/>
              </a:rPr>
              <a:t>Google</a:t>
            </a:r>
            <a:r>
              <a:rPr sz="1650" spc="-65" dirty="0">
                <a:latin typeface="Tahoma"/>
                <a:cs typeface="Tahoma"/>
              </a:rPr>
              <a:t> </a:t>
            </a:r>
            <a:r>
              <a:rPr sz="1650" spc="70" dirty="0">
                <a:latin typeface="Tahoma"/>
                <a:cs typeface="Tahoma"/>
              </a:rPr>
              <a:t>Agenda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80" dirty="0">
                <a:latin typeface="Tahoma"/>
                <a:cs typeface="Tahoma"/>
              </a:rPr>
              <a:t>ou </a:t>
            </a:r>
            <a:r>
              <a:rPr sz="1650" spc="75" dirty="0">
                <a:latin typeface="Tahoma"/>
                <a:cs typeface="Tahoma"/>
              </a:rPr>
              <a:t>Calendário</a:t>
            </a:r>
            <a:r>
              <a:rPr sz="1650" spc="-75" dirty="0">
                <a:latin typeface="Tahoma"/>
                <a:cs typeface="Tahoma"/>
              </a:rPr>
              <a:t> </a:t>
            </a:r>
            <a:r>
              <a:rPr sz="1650" spc="114" dirty="0">
                <a:latin typeface="Tahoma"/>
                <a:cs typeface="Tahoma"/>
              </a:rPr>
              <a:t>do</a:t>
            </a:r>
            <a:r>
              <a:rPr sz="1650" spc="-70" dirty="0">
                <a:latin typeface="Tahoma"/>
                <a:cs typeface="Tahoma"/>
              </a:rPr>
              <a:t> </a:t>
            </a:r>
            <a:r>
              <a:rPr sz="1650" spc="75" dirty="0">
                <a:latin typeface="Tahoma"/>
                <a:cs typeface="Tahoma"/>
              </a:rPr>
              <a:t>Outlook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003874"/>
            <a:ext cx="866140" cy="2170430"/>
          </a:xfrm>
          <a:custGeom>
            <a:avLst/>
            <a:gdLst/>
            <a:ahLst/>
            <a:cxnLst/>
            <a:rect l="l" t="t" r="r" b="b"/>
            <a:pathLst>
              <a:path w="866140" h="2170430">
                <a:moveTo>
                  <a:pt x="0" y="2170430"/>
                </a:moveTo>
                <a:lnTo>
                  <a:pt x="0" y="0"/>
                </a:lnTo>
                <a:lnTo>
                  <a:pt x="831273" y="990371"/>
                </a:lnTo>
                <a:lnTo>
                  <a:pt x="857170" y="1035436"/>
                </a:lnTo>
                <a:lnTo>
                  <a:pt x="865802" y="1085215"/>
                </a:lnTo>
                <a:lnTo>
                  <a:pt x="857170" y="1134994"/>
                </a:lnTo>
                <a:lnTo>
                  <a:pt x="831273" y="1180058"/>
                </a:lnTo>
                <a:lnTo>
                  <a:pt x="0" y="2170430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9264" y="1804825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6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3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9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9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6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9264" y="3747937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5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3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8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8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5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49332" y="2045940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69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69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69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9332" y="3989052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70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70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969264" y="5484187"/>
            <a:ext cx="1209675" cy="1209675"/>
            <a:chOff x="4969264" y="5484187"/>
            <a:chExt cx="1209675" cy="1209675"/>
          </a:xfrm>
        </p:grpSpPr>
        <p:sp>
          <p:nvSpPr>
            <p:cNvPr id="7" name="object 7"/>
            <p:cNvSpPr/>
            <p:nvPr/>
          </p:nvSpPr>
          <p:spPr>
            <a:xfrm>
              <a:off x="4969264" y="5484187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4532" y="1209064"/>
                  </a:moveTo>
                  <a:lnTo>
                    <a:pt x="557288" y="1207245"/>
                  </a:lnTo>
                  <a:lnTo>
                    <a:pt x="511039" y="1201878"/>
                  </a:lnTo>
                  <a:lnTo>
                    <a:pt x="465918" y="1193098"/>
                  </a:lnTo>
                  <a:lnTo>
                    <a:pt x="422061" y="1181038"/>
                  </a:lnTo>
                  <a:lnTo>
                    <a:pt x="379601" y="1165834"/>
                  </a:lnTo>
                  <a:lnTo>
                    <a:pt x="338674" y="1147619"/>
                  </a:lnTo>
                  <a:lnTo>
                    <a:pt x="299413" y="1126528"/>
                  </a:lnTo>
                  <a:lnTo>
                    <a:pt x="261953" y="1102695"/>
                  </a:lnTo>
                  <a:lnTo>
                    <a:pt x="226428" y="1076255"/>
                  </a:lnTo>
                  <a:lnTo>
                    <a:pt x="192973" y="1047342"/>
                  </a:lnTo>
                  <a:lnTo>
                    <a:pt x="161721" y="1016091"/>
                  </a:lnTo>
                  <a:lnTo>
                    <a:pt x="132809" y="982636"/>
                  </a:lnTo>
                  <a:lnTo>
                    <a:pt x="106369" y="947111"/>
                  </a:lnTo>
                  <a:lnTo>
                    <a:pt x="82536" y="909651"/>
                  </a:lnTo>
                  <a:lnTo>
                    <a:pt x="61445" y="870390"/>
                  </a:lnTo>
                  <a:lnTo>
                    <a:pt x="43230" y="829463"/>
                  </a:lnTo>
                  <a:lnTo>
                    <a:pt x="28025" y="787003"/>
                  </a:lnTo>
                  <a:lnTo>
                    <a:pt x="15966" y="743146"/>
                  </a:lnTo>
                  <a:lnTo>
                    <a:pt x="7185" y="698025"/>
                  </a:lnTo>
                  <a:lnTo>
                    <a:pt x="1818" y="651776"/>
                  </a:lnTo>
                  <a:lnTo>
                    <a:pt x="0" y="604532"/>
                  </a:lnTo>
                  <a:lnTo>
                    <a:pt x="1818" y="557288"/>
                  </a:lnTo>
                  <a:lnTo>
                    <a:pt x="7185" y="511039"/>
                  </a:lnTo>
                  <a:lnTo>
                    <a:pt x="15966" y="465918"/>
                  </a:lnTo>
                  <a:lnTo>
                    <a:pt x="28025" y="422061"/>
                  </a:lnTo>
                  <a:lnTo>
                    <a:pt x="43230" y="379602"/>
                  </a:lnTo>
                  <a:lnTo>
                    <a:pt x="61445" y="338674"/>
                  </a:lnTo>
                  <a:lnTo>
                    <a:pt x="82536" y="299413"/>
                  </a:lnTo>
                  <a:lnTo>
                    <a:pt x="106369" y="261953"/>
                  </a:lnTo>
                  <a:lnTo>
                    <a:pt x="132809" y="226428"/>
                  </a:lnTo>
                  <a:lnTo>
                    <a:pt x="161721" y="192973"/>
                  </a:lnTo>
                  <a:lnTo>
                    <a:pt x="192973" y="161721"/>
                  </a:lnTo>
                  <a:lnTo>
                    <a:pt x="226428" y="132809"/>
                  </a:lnTo>
                  <a:lnTo>
                    <a:pt x="261953" y="106369"/>
                  </a:lnTo>
                  <a:lnTo>
                    <a:pt x="299413" y="82536"/>
                  </a:lnTo>
                  <a:lnTo>
                    <a:pt x="338674" y="61445"/>
                  </a:lnTo>
                  <a:lnTo>
                    <a:pt x="379601" y="43230"/>
                  </a:lnTo>
                  <a:lnTo>
                    <a:pt x="422061" y="28025"/>
                  </a:lnTo>
                  <a:lnTo>
                    <a:pt x="465918" y="15966"/>
                  </a:lnTo>
                  <a:lnTo>
                    <a:pt x="511039" y="7185"/>
                  </a:lnTo>
                  <a:lnTo>
                    <a:pt x="557288" y="1818"/>
                  </a:lnTo>
                  <a:lnTo>
                    <a:pt x="604532" y="0"/>
                  </a:lnTo>
                  <a:lnTo>
                    <a:pt x="651776" y="1818"/>
                  </a:lnTo>
                  <a:lnTo>
                    <a:pt x="698025" y="7185"/>
                  </a:lnTo>
                  <a:lnTo>
                    <a:pt x="743146" y="15966"/>
                  </a:lnTo>
                  <a:lnTo>
                    <a:pt x="787003" y="28025"/>
                  </a:lnTo>
                  <a:lnTo>
                    <a:pt x="829462" y="43230"/>
                  </a:lnTo>
                  <a:lnTo>
                    <a:pt x="870390" y="61445"/>
                  </a:lnTo>
                  <a:lnTo>
                    <a:pt x="909651" y="82536"/>
                  </a:lnTo>
                  <a:lnTo>
                    <a:pt x="947111" y="106369"/>
                  </a:lnTo>
                  <a:lnTo>
                    <a:pt x="982636" y="132809"/>
                  </a:lnTo>
                  <a:lnTo>
                    <a:pt x="1016091" y="161721"/>
                  </a:lnTo>
                  <a:lnTo>
                    <a:pt x="1047343" y="192973"/>
                  </a:lnTo>
                  <a:lnTo>
                    <a:pt x="1076255" y="226428"/>
                  </a:lnTo>
                  <a:lnTo>
                    <a:pt x="1102695" y="261953"/>
                  </a:lnTo>
                  <a:lnTo>
                    <a:pt x="1126528" y="299413"/>
                  </a:lnTo>
                  <a:lnTo>
                    <a:pt x="1147619" y="338674"/>
                  </a:lnTo>
                  <a:lnTo>
                    <a:pt x="1165834" y="379602"/>
                  </a:lnTo>
                  <a:lnTo>
                    <a:pt x="1181039" y="422061"/>
                  </a:lnTo>
                  <a:lnTo>
                    <a:pt x="1193098" y="465918"/>
                  </a:lnTo>
                  <a:lnTo>
                    <a:pt x="1201879" y="511039"/>
                  </a:lnTo>
                  <a:lnTo>
                    <a:pt x="1207246" y="557288"/>
                  </a:lnTo>
                  <a:lnTo>
                    <a:pt x="1209064" y="604532"/>
                  </a:lnTo>
                  <a:lnTo>
                    <a:pt x="1207246" y="651776"/>
                  </a:lnTo>
                  <a:lnTo>
                    <a:pt x="1201879" y="698025"/>
                  </a:lnTo>
                  <a:lnTo>
                    <a:pt x="1193098" y="743146"/>
                  </a:lnTo>
                  <a:lnTo>
                    <a:pt x="1181039" y="787003"/>
                  </a:lnTo>
                  <a:lnTo>
                    <a:pt x="1165834" y="829463"/>
                  </a:lnTo>
                  <a:lnTo>
                    <a:pt x="1147619" y="870390"/>
                  </a:lnTo>
                  <a:lnTo>
                    <a:pt x="1126528" y="909651"/>
                  </a:lnTo>
                  <a:lnTo>
                    <a:pt x="1102695" y="947111"/>
                  </a:lnTo>
                  <a:lnTo>
                    <a:pt x="1076255" y="982636"/>
                  </a:lnTo>
                  <a:lnTo>
                    <a:pt x="1047343" y="1016091"/>
                  </a:lnTo>
                  <a:lnTo>
                    <a:pt x="1016091" y="1047342"/>
                  </a:lnTo>
                  <a:lnTo>
                    <a:pt x="982636" y="1076255"/>
                  </a:lnTo>
                  <a:lnTo>
                    <a:pt x="947111" y="1102695"/>
                  </a:lnTo>
                  <a:lnTo>
                    <a:pt x="909651" y="1126528"/>
                  </a:lnTo>
                  <a:lnTo>
                    <a:pt x="870390" y="1147619"/>
                  </a:lnTo>
                  <a:lnTo>
                    <a:pt x="829462" y="1165834"/>
                  </a:lnTo>
                  <a:lnTo>
                    <a:pt x="787003" y="1181038"/>
                  </a:lnTo>
                  <a:lnTo>
                    <a:pt x="743146" y="1193098"/>
                  </a:lnTo>
                  <a:lnTo>
                    <a:pt x="698025" y="1201878"/>
                  </a:lnTo>
                  <a:lnTo>
                    <a:pt x="651776" y="1207245"/>
                  </a:lnTo>
                  <a:lnTo>
                    <a:pt x="604532" y="1209064"/>
                  </a:lnTo>
                  <a:close/>
                </a:path>
              </a:pathLst>
            </a:custGeom>
            <a:solidFill>
              <a:srgbClr val="ECA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49332" y="5725301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70">
                  <a:moveTo>
                    <a:pt x="324445" y="648890"/>
                  </a:moveTo>
                  <a:lnTo>
                    <a:pt x="276497" y="645373"/>
                  </a:lnTo>
                  <a:lnTo>
                    <a:pt x="230735" y="635155"/>
                  </a:lnTo>
                  <a:lnTo>
                    <a:pt x="187660" y="618738"/>
                  </a:lnTo>
                  <a:lnTo>
                    <a:pt x="147774" y="596624"/>
                  </a:lnTo>
                  <a:lnTo>
                    <a:pt x="111579" y="569314"/>
                  </a:lnTo>
                  <a:lnTo>
                    <a:pt x="79575" y="537311"/>
                  </a:lnTo>
                  <a:lnTo>
                    <a:pt x="52266" y="501115"/>
                  </a:lnTo>
                  <a:lnTo>
                    <a:pt x="30152" y="461229"/>
                  </a:lnTo>
                  <a:lnTo>
                    <a:pt x="13735" y="418154"/>
                  </a:lnTo>
                  <a:lnTo>
                    <a:pt x="3517" y="372392"/>
                  </a:lnTo>
                  <a:lnTo>
                    <a:pt x="0" y="324445"/>
                  </a:lnTo>
                  <a:lnTo>
                    <a:pt x="3517" y="276497"/>
                  </a:lnTo>
                  <a:lnTo>
                    <a:pt x="13735" y="230735"/>
                  </a:lnTo>
                  <a:lnTo>
                    <a:pt x="30152" y="187660"/>
                  </a:lnTo>
                  <a:lnTo>
                    <a:pt x="52266" y="147774"/>
                  </a:lnTo>
                  <a:lnTo>
                    <a:pt x="79575" y="111579"/>
                  </a:lnTo>
                  <a:lnTo>
                    <a:pt x="111579" y="79575"/>
                  </a:lnTo>
                  <a:lnTo>
                    <a:pt x="147774" y="52266"/>
                  </a:lnTo>
                  <a:lnTo>
                    <a:pt x="187660" y="30152"/>
                  </a:lnTo>
                  <a:lnTo>
                    <a:pt x="230735" y="13735"/>
                  </a:lnTo>
                  <a:lnTo>
                    <a:pt x="276497" y="3517"/>
                  </a:lnTo>
                  <a:lnTo>
                    <a:pt x="324445" y="0"/>
                  </a:lnTo>
                  <a:lnTo>
                    <a:pt x="372392" y="3517"/>
                  </a:lnTo>
                  <a:lnTo>
                    <a:pt x="418154" y="13735"/>
                  </a:lnTo>
                  <a:lnTo>
                    <a:pt x="461229" y="30152"/>
                  </a:lnTo>
                  <a:lnTo>
                    <a:pt x="501115" y="52266"/>
                  </a:lnTo>
                  <a:lnTo>
                    <a:pt x="537311" y="79575"/>
                  </a:lnTo>
                  <a:lnTo>
                    <a:pt x="569314" y="111579"/>
                  </a:lnTo>
                  <a:lnTo>
                    <a:pt x="596624" y="147774"/>
                  </a:lnTo>
                  <a:lnTo>
                    <a:pt x="612580" y="176553"/>
                  </a:lnTo>
                  <a:lnTo>
                    <a:pt x="478514" y="176553"/>
                  </a:lnTo>
                  <a:lnTo>
                    <a:pt x="467272" y="178728"/>
                  </a:lnTo>
                  <a:lnTo>
                    <a:pt x="457417" y="185253"/>
                  </a:lnTo>
                  <a:lnTo>
                    <a:pt x="370968" y="271701"/>
                  </a:lnTo>
                  <a:lnTo>
                    <a:pt x="180294" y="271701"/>
                  </a:lnTo>
                  <a:lnTo>
                    <a:pt x="134485" y="305113"/>
                  </a:lnTo>
                  <a:lnTo>
                    <a:pt x="125785" y="326210"/>
                  </a:lnTo>
                  <a:lnTo>
                    <a:pt x="127960" y="337452"/>
                  </a:lnTo>
                  <a:lnTo>
                    <a:pt x="134485" y="347307"/>
                  </a:lnTo>
                  <a:lnTo>
                    <a:pt x="250646" y="463469"/>
                  </a:lnTo>
                  <a:lnTo>
                    <a:pt x="260501" y="469993"/>
                  </a:lnTo>
                  <a:lnTo>
                    <a:pt x="271743" y="472168"/>
                  </a:lnTo>
                  <a:lnTo>
                    <a:pt x="612673" y="472168"/>
                  </a:lnTo>
                  <a:lnTo>
                    <a:pt x="596624" y="501115"/>
                  </a:lnTo>
                  <a:lnTo>
                    <a:pt x="569314" y="537311"/>
                  </a:lnTo>
                  <a:lnTo>
                    <a:pt x="537311" y="569314"/>
                  </a:lnTo>
                  <a:lnTo>
                    <a:pt x="501115" y="596624"/>
                  </a:lnTo>
                  <a:lnTo>
                    <a:pt x="461229" y="618738"/>
                  </a:lnTo>
                  <a:lnTo>
                    <a:pt x="418154" y="635155"/>
                  </a:lnTo>
                  <a:lnTo>
                    <a:pt x="372392" y="645373"/>
                  </a:lnTo>
                  <a:lnTo>
                    <a:pt x="324445" y="648890"/>
                  </a:lnTo>
                  <a:close/>
                </a:path>
                <a:path w="648970" h="648970">
                  <a:moveTo>
                    <a:pt x="612673" y="472168"/>
                  </a:moveTo>
                  <a:lnTo>
                    <a:pt x="271743" y="472168"/>
                  </a:lnTo>
                  <a:lnTo>
                    <a:pt x="282986" y="469993"/>
                  </a:lnTo>
                  <a:lnTo>
                    <a:pt x="292841" y="463469"/>
                  </a:lnTo>
                  <a:lnTo>
                    <a:pt x="514405" y="242241"/>
                  </a:lnTo>
                  <a:lnTo>
                    <a:pt x="520930" y="232386"/>
                  </a:lnTo>
                  <a:lnTo>
                    <a:pt x="523105" y="221143"/>
                  </a:lnTo>
                  <a:lnTo>
                    <a:pt x="520930" y="209901"/>
                  </a:lnTo>
                  <a:lnTo>
                    <a:pt x="514405" y="200046"/>
                  </a:lnTo>
                  <a:lnTo>
                    <a:pt x="499612" y="185253"/>
                  </a:lnTo>
                  <a:lnTo>
                    <a:pt x="489756" y="178728"/>
                  </a:lnTo>
                  <a:lnTo>
                    <a:pt x="478514" y="176553"/>
                  </a:lnTo>
                  <a:lnTo>
                    <a:pt x="612580" y="176553"/>
                  </a:lnTo>
                  <a:lnTo>
                    <a:pt x="618738" y="187660"/>
                  </a:lnTo>
                  <a:lnTo>
                    <a:pt x="635155" y="230735"/>
                  </a:lnTo>
                  <a:lnTo>
                    <a:pt x="645373" y="276497"/>
                  </a:lnTo>
                  <a:lnTo>
                    <a:pt x="648890" y="324445"/>
                  </a:lnTo>
                  <a:lnTo>
                    <a:pt x="645373" y="372392"/>
                  </a:lnTo>
                  <a:lnTo>
                    <a:pt x="635246" y="417744"/>
                  </a:lnTo>
                  <a:lnTo>
                    <a:pt x="635155" y="418154"/>
                  </a:lnTo>
                  <a:lnTo>
                    <a:pt x="618738" y="461229"/>
                  </a:lnTo>
                  <a:lnTo>
                    <a:pt x="612673" y="472168"/>
                  </a:lnTo>
                  <a:close/>
                </a:path>
                <a:path w="648970" h="648970">
                  <a:moveTo>
                    <a:pt x="281830" y="352350"/>
                  </a:moveTo>
                  <a:lnTo>
                    <a:pt x="274102" y="350837"/>
                  </a:lnTo>
                  <a:lnTo>
                    <a:pt x="267289" y="346299"/>
                  </a:lnTo>
                  <a:lnTo>
                    <a:pt x="201391" y="280401"/>
                  </a:lnTo>
                  <a:lnTo>
                    <a:pt x="191536" y="273876"/>
                  </a:lnTo>
                  <a:lnTo>
                    <a:pt x="180294" y="271701"/>
                  </a:lnTo>
                  <a:lnTo>
                    <a:pt x="370968" y="271701"/>
                  </a:lnTo>
                  <a:lnTo>
                    <a:pt x="296371" y="346299"/>
                  </a:lnTo>
                  <a:lnTo>
                    <a:pt x="289557" y="350837"/>
                  </a:lnTo>
                  <a:lnTo>
                    <a:pt x="281830" y="352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158" y="5460914"/>
            <a:ext cx="11696699" cy="47000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80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00" dirty="0"/>
              <a:t>instrumentos</a:t>
            </a:r>
            <a:r>
              <a:rPr spc="-375" dirty="0"/>
              <a:t> </a:t>
            </a:r>
            <a:r>
              <a:rPr spc="60" dirty="0"/>
              <a:t>jurídicos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0" y="1003874"/>
            <a:ext cx="3088005" cy="7612380"/>
            <a:chOff x="0" y="1003874"/>
            <a:chExt cx="3088005" cy="7612380"/>
          </a:xfrm>
        </p:grpSpPr>
        <p:sp>
          <p:nvSpPr>
            <p:cNvPr id="12" name="object 12"/>
            <p:cNvSpPr/>
            <p:nvPr/>
          </p:nvSpPr>
          <p:spPr>
            <a:xfrm>
              <a:off x="0" y="2051266"/>
              <a:ext cx="2576830" cy="6177915"/>
            </a:xfrm>
            <a:custGeom>
              <a:avLst/>
              <a:gdLst/>
              <a:ahLst/>
              <a:cxnLst/>
              <a:rect l="l" t="t" r="r" b="b"/>
              <a:pathLst>
                <a:path w="2576830" h="6177915">
                  <a:moveTo>
                    <a:pt x="0" y="6177607"/>
                  </a:moveTo>
                  <a:lnTo>
                    <a:pt x="0" y="0"/>
                  </a:lnTo>
                  <a:lnTo>
                    <a:pt x="2463178" y="2788956"/>
                  </a:lnTo>
                  <a:lnTo>
                    <a:pt x="2493278" y="2826910"/>
                  </a:lnTo>
                  <a:lnTo>
                    <a:pt x="2518748" y="2867117"/>
                  </a:lnTo>
                  <a:lnTo>
                    <a:pt x="2539586" y="2909201"/>
                  </a:lnTo>
                  <a:lnTo>
                    <a:pt x="2555794" y="2952788"/>
                  </a:lnTo>
                  <a:lnTo>
                    <a:pt x="2567371" y="2997501"/>
                  </a:lnTo>
                  <a:lnTo>
                    <a:pt x="2574317" y="3042964"/>
                  </a:lnTo>
                  <a:lnTo>
                    <a:pt x="2576633" y="3088803"/>
                  </a:lnTo>
                  <a:lnTo>
                    <a:pt x="2574317" y="3134643"/>
                  </a:lnTo>
                  <a:lnTo>
                    <a:pt x="2567371" y="3180106"/>
                  </a:lnTo>
                  <a:lnTo>
                    <a:pt x="2555794" y="3224819"/>
                  </a:lnTo>
                  <a:lnTo>
                    <a:pt x="2539586" y="3268405"/>
                  </a:lnTo>
                  <a:lnTo>
                    <a:pt x="2518748" y="3310490"/>
                  </a:lnTo>
                  <a:lnTo>
                    <a:pt x="2493278" y="3350697"/>
                  </a:lnTo>
                  <a:lnTo>
                    <a:pt x="2463178" y="3388651"/>
                  </a:lnTo>
                  <a:lnTo>
                    <a:pt x="0" y="617760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003874"/>
              <a:ext cx="866140" cy="2170430"/>
            </a:xfrm>
            <a:custGeom>
              <a:avLst/>
              <a:gdLst/>
              <a:ahLst/>
              <a:cxnLst/>
              <a:rect l="l" t="t" r="r" b="b"/>
              <a:pathLst>
                <a:path w="866140" h="2170430">
                  <a:moveTo>
                    <a:pt x="0" y="2170430"/>
                  </a:moveTo>
                  <a:lnTo>
                    <a:pt x="0" y="0"/>
                  </a:lnTo>
                  <a:lnTo>
                    <a:pt x="831273" y="990371"/>
                  </a:lnTo>
                  <a:lnTo>
                    <a:pt x="857170" y="1035436"/>
                  </a:lnTo>
                  <a:lnTo>
                    <a:pt x="865802" y="1085215"/>
                  </a:lnTo>
                  <a:lnTo>
                    <a:pt x="857170" y="1134994"/>
                  </a:lnTo>
                  <a:lnTo>
                    <a:pt x="831273" y="1180058"/>
                  </a:lnTo>
                  <a:lnTo>
                    <a:pt x="0" y="2170430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385" y="6550699"/>
              <a:ext cx="2800128" cy="20649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482646" y="1718086"/>
            <a:ext cx="10679430" cy="33845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94"/>
              </a:spcBef>
            </a:pPr>
            <a:r>
              <a:rPr sz="3000" b="1" spc="65" dirty="0">
                <a:solidFill>
                  <a:srgbClr val="D5801B"/>
                </a:solidFill>
                <a:latin typeface="Tahoma"/>
                <a:cs typeface="Tahoma"/>
              </a:rPr>
              <a:t>Modelos</a:t>
            </a:r>
            <a:r>
              <a:rPr sz="3000" b="1" spc="-23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de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documentos</a:t>
            </a:r>
            <a:endParaRPr sz="300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155"/>
              </a:spcBef>
            </a:pPr>
            <a:r>
              <a:rPr sz="1900" spc="60" dirty="0">
                <a:latin typeface="Lucida Sans Unicode"/>
                <a:cs typeface="Lucida Sans Unicode"/>
              </a:rPr>
              <a:t>Acesse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site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SIGCON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spc="114" dirty="0">
                <a:latin typeface="Lucida Sans Unicode"/>
                <a:cs typeface="Lucida Sans Unicode"/>
              </a:rPr>
              <a:t>para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spc="60" dirty="0">
                <a:latin typeface="Lucida Sans Unicode"/>
                <a:cs typeface="Lucida Sans Unicode"/>
              </a:rPr>
              <a:t>download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modelo.</a:t>
            </a:r>
            <a:r>
              <a:rPr sz="1900" spc="240" dirty="0">
                <a:latin typeface="Lucida Sans Unicode"/>
                <a:cs typeface="Lucida Sans Unicode"/>
              </a:rPr>
              <a:t>  </a:t>
            </a:r>
            <a:r>
              <a:rPr sz="1900" spc="55" dirty="0">
                <a:latin typeface="Lucida Sans Unicode"/>
                <a:cs typeface="Lucida Sans Unicode"/>
              </a:rPr>
              <a:t>Adapte </a:t>
            </a:r>
            <a:r>
              <a:rPr sz="1900" spc="60" dirty="0">
                <a:latin typeface="Lucida Sans Unicode"/>
                <a:cs typeface="Lucida Sans Unicode"/>
              </a:rPr>
              <a:t>corretamente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documentos,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spc="50" dirty="0">
                <a:latin typeface="Lucida Sans Unicode"/>
                <a:cs typeface="Lucida Sans Unicode"/>
              </a:rPr>
              <a:t>conforme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tipo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instrumento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jurídico,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spc="100" dirty="0">
                <a:latin typeface="Lucida Sans Unicode"/>
                <a:cs typeface="Lucida Sans Unicode"/>
              </a:rPr>
              <a:t>as </a:t>
            </a:r>
            <a:r>
              <a:rPr sz="1900" spc="50" dirty="0">
                <a:latin typeface="Lucida Sans Unicode"/>
                <a:cs typeface="Lucida Sans Unicode"/>
              </a:rPr>
              <a:t>informações</a:t>
            </a:r>
            <a:r>
              <a:rPr sz="1900" spc="1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específicas.</a:t>
            </a:r>
            <a:r>
              <a:rPr sz="1900" spc="1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É</a:t>
            </a:r>
            <a:r>
              <a:rPr sz="1900" spc="1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motivo</a:t>
            </a:r>
            <a:r>
              <a:rPr sz="1900" spc="16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16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ressalvas</a:t>
            </a:r>
            <a:r>
              <a:rPr sz="1900" spc="1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jurídicas</a:t>
            </a:r>
            <a:r>
              <a:rPr sz="1900" spc="1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16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preenchimento</a:t>
            </a:r>
            <a:r>
              <a:rPr sz="1900" spc="16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inadequado </a:t>
            </a:r>
            <a:r>
              <a:rPr sz="1900" dirty="0">
                <a:latin typeface="Lucida Sans Unicode"/>
                <a:cs typeface="Lucida Sans Unicode"/>
              </a:rPr>
              <a:t>(exemplo: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nome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equivocado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concedente,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erro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tipo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instrumento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jurídico,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etc).</a:t>
            </a:r>
            <a:endParaRPr sz="19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045"/>
              </a:spcBef>
            </a:pPr>
            <a:r>
              <a:rPr sz="3000" b="1" spc="120" dirty="0">
                <a:solidFill>
                  <a:srgbClr val="D5801B"/>
                </a:solidFill>
                <a:latin typeface="Tahoma"/>
                <a:cs typeface="Tahoma"/>
              </a:rPr>
              <a:t>Conta</a:t>
            </a:r>
            <a:r>
              <a:rPr sz="3000" b="1" spc="-24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125" dirty="0">
                <a:solidFill>
                  <a:srgbClr val="D5801B"/>
                </a:solidFill>
                <a:latin typeface="Tahoma"/>
                <a:cs typeface="Tahoma"/>
              </a:rPr>
              <a:t>bancária</a:t>
            </a:r>
            <a:endParaRPr sz="3000">
              <a:latin typeface="Tahoma"/>
              <a:cs typeface="Tahoma"/>
            </a:endParaRPr>
          </a:p>
          <a:p>
            <a:pPr marL="12700" marR="279400">
              <a:lnSpc>
                <a:spcPct val="115100"/>
              </a:lnSpc>
              <a:spcBef>
                <a:spcPts val="1505"/>
              </a:spcBef>
            </a:pP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abertura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conta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bancária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será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realizada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forma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automática,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conforme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95" dirty="0">
                <a:latin typeface="Lucida Sans Unicode"/>
                <a:cs typeface="Lucida Sans Unicode"/>
              </a:rPr>
              <a:t>Art.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59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§ </a:t>
            </a:r>
            <a:r>
              <a:rPr sz="1900" spc="65" dirty="0">
                <a:latin typeface="Lucida Sans Unicode"/>
                <a:cs typeface="Lucida Sans Unicode"/>
              </a:rPr>
              <a:t>2°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Decreto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95" dirty="0">
                <a:latin typeface="Lucida Sans Unicode"/>
                <a:cs typeface="Lucida Sans Unicode"/>
              </a:rPr>
              <a:t>48.745/2023.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b="1" spc="50" dirty="0">
                <a:latin typeface="Tahoma"/>
                <a:cs typeface="Tahoma"/>
              </a:rPr>
              <a:t>Os</a:t>
            </a:r>
            <a:r>
              <a:rPr sz="1900" b="1" spc="-110" dirty="0">
                <a:latin typeface="Tahoma"/>
                <a:cs typeface="Tahoma"/>
              </a:rPr>
              <a:t> </a:t>
            </a:r>
            <a:r>
              <a:rPr sz="1900" b="1" spc="105" dirty="0">
                <a:latin typeface="Tahoma"/>
                <a:cs typeface="Tahoma"/>
              </a:rPr>
              <a:t>campos</a:t>
            </a:r>
            <a:r>
              <a:rPr sz="1900" b="1" spc="-114" dirty="0">
                <a:latin typeface="Tahoma"/>
                <a:cs typeface="Tahoma"/>
              </a:rPr>
              <a:t> </a:t>
            </a:r>
            <a:r>
              <a:rPr sz="1900" b="1" spc="55" dirty="0">
                <a:latin typeface="Tahoma"/>
                <a:cs typeface="Tahoma"/>
              </a:rPr>
              <a:t>deverão</a:t>
            </a:r>
            <a:r>
              <a:rPr sz="1900" b="1" spc="-110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ser</a:t>
            </a:r>
            <a:r>
              <a:rPr sz="1900" b="1" spc="-110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deixados</a:t>
            </a:r>
            <a:r>
              <a:rPr sz="1900" b="1" spc="-110" dirty="0">
                <a:latin typeface="Tahoma"/>
                <a:cs typeface="Tahoma"/>
              </a:rPr>
              <a:t> </a:t>
            </a:r>
            <a:r>
              <a:rPr sz="1900" b="1" spc="114" dirty="0">
                <a:latin typeface="Tahoma"/>
                <a:cs typeface="Tahoma"/>
              </a:rPr>
              <a:t>em</a:t>
            </a:r>
            <a:r>
              <a:rPr sz="1900" b="1" spc="-110" dirty="0">
                <a:latin typeface="Tahoma"/>
                <a:cs typeface="Tahoma"/>
              </a:rPr>
              <a:t> </a:t>
            </a:r>
            <a:r>
              <a:rPr sz="1900" b="1" spc="40" dirty="0">
                <a:latin typeface="Tahoma"/>
                <a:cs typeface="Tahoma"/>
              </a:rPr>
              <a:t>branco.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82646" y="5497101"/>
            <a:ext cx="34448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dirty="0">
                <a:solidFill>
                  <a:srgbClr val="D5801B"/>
                </a:solidFill>
                <a:latin typeface="Tahoma"/>
                <a:cs typeface="Tahoma"/>
              </a:rPr>
              <a:t>Equipe</a:t>
            </a:r>
            <a:r>
              <a:rPr sz="3000" b="1" spc="-6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D5801B"/>
                </a:solidFill>
                <a:latin typeface="Tahoma"/>
                <a:cs typeface="Tahoma"/>
              </a:rPr>
              <a:t>executora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973" y="6793736"/>
            <a:ext cx="5314315" cy="313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0" marR="5080">
              <a:lnSpc>
                <a:spcPct val="115100"/>
              </a:lnSpc>
              <a:spcBef>
                <a:spcPts val="100"/>
              </a:spcBef>
            </a:pPr>
            <a:r>
              <a:rPr sz="1900" spc="45" dirty="0">
                <a:latin typeface="Lucida Sans Unicode"/>
                <a:cs typeface="Lucida Sans Unicode"/>
              </a:rPr>
              <a:t>Preenchimento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completo, </a:t>
            </a:r>
            <a:r>
              <a:rPr sz="1900" spc="70" dirty="0">
                <a:latin typeface="Lucida Sans Unicode"/>
                <a:cs typeface="Lucida Sans Unicode"/>
              </a:rPr>
              <a:t>adequado.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Evite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preencher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dados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pessoais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do </a:t>
            </a:r>
            <a:r>
              <a:rPr sz="1900" spc="45" dirty="0">
                <a:latin typeface="Lucida Sans Unicode"/>
                <a:cs typeface="Lucida Sans Unicode"/>
              </a:rPr>
              <a:t>representante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legal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da </a:t>
            </a:r>
            <a:r>
              <a:rPr sz="1900" spc="-20" dirty="0">
                <a:latin typeface="Lucida Sans Unicode"/>
                <a:cs typeface="Lucida Sans Unicode"/>
              </a:rPr>
              <a:t>OSC.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 marR="665480" indent="163195">
              <a:lnSpc>
                <a:spcPct val="115100"/>
              </a:lnSpc>
            </a:pPr>
            <a:r>
              <a:rPr sz="1900" b="1" spc="-110" dirty="0">
                <a:latin typeface="Tahoma"/>
                <a:cs typeface="Tahoma"/>
              </a:rPr>
              <a:t>ERRO</a:t>
            </a:r>
            <a:r>
              <a:rPr sz="1900" b="1" spc="-140" dirty="0">
                <a:latin typeface="Tahoma"/>
                <a:cs typeface="Tahoma"/>
              </a:rPr>
              <a:t> </a:t>
            </a:r>
            <a:r>
              <a:rPr sz="1900" b="1" spc="-105" dirty="0">
                <a:latin typeface="Tahoma"/>
                <a:cs typeface="Tahoma"/>
              </a:rPr>
              <a:t>FREQUENTE: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colocar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apenas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o </a:t>
            </a:r>
            <a:r>
              <a:rPr sz="1900" dirty="0">
                <a:latin typeface="Lucida Sans Unicode"/>
                <a:cs typeface="Lucida Sans Unicode"/>
              </a:rPr>
              <a:t>primeiro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nome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membro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equipe, </a:t>
            </a:r>
            <a:r>
              <a:rPr sz="1900" spc="100" dirty="0">
                <a:latin typeface="Lucida Sans Unicode"/>
                <a:cs typeface="Lucida Sans Unicode"/>
              </a:rPr>
              <a:t>não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preencher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número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telefone.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3874"/>
            <a:ext cx="3736975" cy="7225030"/>
            <a:chOff x="0" y="1003874"/>
            <a:chExt cx="3736975" cy="7225030"/>
          </a:xfrm>
        </p:grpSpPr>
        <p:sp>
          <p:nvSpPr>
            <p:cNvPr id="3" name="object 3"/>
            <p:cNvSpPr/>
            <p:nvPr/>
          </p:nvSpPr>
          <p:spPr>
            <a:xfrm>
              <a:off x="2527804" y="1796365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4532" y="1209064"/>
                  </a:moveTo>
                  <a:lnTo>
                    <a:pt x="557288" y="1207245"/>
                  </a:lnTo>
                  <a:lnTo>
                    <a:pt x="511039" y="1201879"/>
                  </a:lnTo>
                  <a:lnTo>
                    <a:pt x="465918" y="1193098"/>
                  </a:lnTo>
                  <a:lnTo>
                    <a:pt x="422061" y="1181038"/>
                  </a:lnTo>
                  <a:lnTo>
                    <a:pt x="379601" y="1165834"/>
                  </a:lnTo>
                  <a:lnTo>
                    <a:pt x="338674" y="1147619"/>
                  </a:lnTo>
                  <a:lnTo>
                    <a:pt x="299413" y="1126528"/>
                  </a:lnTo>
                  <a:lnTo>
                    <a:pt x="261953" y="1102695"/>
                  </a:lnTo>
                  <a:lnTo>
                    <a:pt x="226428" y="1076255"/>
                  </a:lnTo>
                  <a:lnTo>
                    <a:pt x="192972" y="1047343"/>
                  </a:lnTo>
                  <a:lnTo>
                    <a:pt x="161721" y="1016091"/>
                  </a:lnTo>
                  <a:lnTo>
                    <a:pt x="132808" y="982636"/>
                  </a:lnTo>
                  <a:lnTo>
                    <a:pt x="106369" y="947111"/>
                  </a:lnTo>
                  <a:lnTo>
                    <a:pt x="82536" y="909651"/>
                  </a:lnTo>
                  <a:lnTo>
                    <a:pt x="61445" y="870390"/>
                  </a:lnTo>
                  <a:lnTo>
                    <a:pt x="43230" y="829462"/>
                  </a:lnTo>
                  <a:lnTo>
                    <a:pt x="28025" y="787003"/>
                  </a:lnTo>
                  <a:lnTo>
                    <a:pt x="15966" y="743146"/>
                  </a:lnTo>
                  <a:lnTo>
                    <a:pt x="7185" y="698025"/>
                  </a:lnTo>
                  <a:lnTo>
                    <a:pt x="1818" y="651776"/>
                  </a:lnTo>
                  <a:lnTo>
                    <a:pt x="0" y="604532"/>
                  </a:lnTo>
                  <a:lnTo>
                    <a:pt x="1818" y="557288"/>
                  </a:lnTo>
                  <a:lnTo>
                    <a:pt x="7185" y="511039"/>
                  </a:lnTo>
                  <a:lnTo>
                    <a:pt x="15966" y="465918"/>
                  </a:lnTo>
                  <a:lnTo>
                    <a:pt x="28025" y="422061"/>
                  </a:lnTo>
                  <a:lnTo>
                    <a:pt x="43230" y="379601"/>
                  </a:lnTo>
                  <a:lnTo>
                    <a:pt x="61445" y="338674"/>
                  </a:lnTo>
                  <a:lnTo>
                    <a:pt x="82536" y="299413"/>
                  </a:lnTo>
                  <a:lnTo>
                    <a:pt x="106369" y="261953"/>
                  </a:lnTo>
                  <a:lnTo>
                    <a:pt x="132808" y="226428"/>
                  </a:lnTo>
                  <a:lnTo>
                    <a:pt x="161721" y="192972"/>
                  </a:lnTo>
                  <a:lnTo>
                    <a:pt x="192972" y="161721"/>
                  </a:lnTo>
                  <a:lnTo>
                    <a:pt x="226428" y="132808"/>
                  </a:lnTo>
                  <a:lnTo>
                    <a:pt x="261953" y="106369"/>
                  </a:lnTo>
                  <a:lnTo>
                    <a:pt x="299413" y="82536"/>
                  </a:lnTo>
                  <a:lnTo>
                    <a:pt x="338674" y="61445"/>
                  </a:lnTo>
                  <a:lnTo>
                    <a:pt x="379601" y="43230"/>
                  </a:lnTo>
                  <a:lnTo>
                    <a:pt x="422061" y="28025"/>
                  </a:lnTo>
                  <a:lnTo>
                    <a:pt x="465918" y="15966"/>
                  </a:lnTo>
                  <a:lnTo>
                    <a:pt x="511039" y="7185"/>
                  </a:lnTo>
                  <a:lnTo>
                    <a:pt x="557288" y="1818"/>
                  </a:lnTo>
                  <a:lnTo>
                    <a:pt x="604532" y="0"/>
                  </a:lnTo>
                  <a:lnTo>
                    <a:pt x="651776" y="1818"/>
                  </a:lnTo>
                  <a:lnTo>
                    <a:pt x="698025" y="7185"/>
                  </a:lnTo>
                  <a:lnTo>
                    <a:pt x="743146" y="15966"/>
                  </a:lnTo>
                  <a:lnTo>
                    <a:pt x="787003" y="28025"/>
                  </a:lnTo>
                  <a:lnTo>
                    <a:pt x="829462" y="43230"/>
                  </a:lnTo>
                  <a:lnTo>
                    <a:pt x="870390" y="61445"/>
                  </a:lnTo>
                  <a:lnTo>
                    <a:pt x="909651" y="82536"/>
                  </a:lnTo>
                  <a:lnTo>
                    <a:pt x="947111" y="106369"/>
                  </a:lnTo>
                  <a:lnTo>
                    <a:pt x="982636" y="132808"/>
                  </a:lnTo>
                  <a:lnTo>
                    <a:pt x="1016091" y="161721"/>
                  </a:lnTo>
                  <a:lnTo>
                    <a:pt x="1047343" y="192972"/>
                  </a:lnTo>
                  <a:lnTo>
                    <a:pt x="1076255" y="226428"/>
                  </a:lnTo>
                  <a:lnTo>
                    <a:pt x="1102695" y="261953"/>
                  </a:lnTo>
                  <a:lnTo>
                    <a:pt x="1126528" y="299413"/>
                  </a:lnTo>
                  <a:lnTo>
                    <a:pt x="1147619" y="338674"/>
                  </a:lnTo>
                  <a:lnTo>
                    <a:pt x="1165834" y="379601"/>
                  </a:lnTo>
                  <a:lnTo>
                    <a:pt x="1181038" y="422061"/>
                  </a:lnTo>
                  <a:lnTo>
                    <a:pt x="1193098" y="465918"/>
                  </a:lnTo>
                  <a:lnTo>
                    <a:pt x="1201878" y="511039"/>
                  </a:lnTo>
                  <a:lnTo>
                    <a:pt x="1207245" y="557288"/>
                  </a:lnTo>
                  <a:lnTo>
                    <a:pt x="1209064" y="604532"/>
                  </a:lnTo>
                  <a:lnTo>
                    <a:pt x="1207245" y="651776"/>
                  </a:lnTo>
                  <a:lnTo>
                    <a:pt x="1201878" y="698025"/>
                  </a:lnTo>
                  <a:lnTo>
                    <a:pt x="1193098" y="743146"/>
                  </a:lnTo>
                  <a:lnTo>
                    <a:pt x="1181038" y="787003"/>
                  </a:lnTo>
                  <a:lnTo>
                    <a:pt x="1165834" y="829462"/>
                  </a:lnTo>
                  <a:lnTo>
                    <a:pt x="1147619" y="870390"/>
                  </a:lnTo>
                  <a:lnTo>
                    <a:pt x="1126528" y="909651"/>
                  </a:lnTo>
                  <a:lnTo>
                    <a:pt x="1102695" y="947111"/>
                  </a:lnTo>
                  <a:lnTo>
                    <a:pt x="1076255" y="982636"/>
                  </a:lnTo>
                  <a:lnTo>
                    <a:pt x="1047343" y="1016091"/>
                  </a:lnTo>
                  <a:lnTo>
                    <a:pt x="1016091" y="1047343"/>
                  </a:lnTo>
                  <a:lnTo>
                    <a:pt x="982636" y="1076255"/>
                  </a:lnTo>
                  <a:lnTo>
                    <a:pt x="947111" y="1102695"/>
                  </a:lnTo>
                  <a:lnTo>
                    <a:pt x="909651" y="1126528"/>
                  </a:lnTo>
                  <a:lnTo>
                    <a:pt x="870390" y="1147619"/>
                  </a:lnTo>
                  <a:lnTo>
                    <a:pt x="829462" y="1165834"/>
                  </a:lnTo>
                  <a:lnTo>
                    <a:pt x="787003" y="1181038"/>
                  </a:lnTo>
                  <a:lnTo>
                    <a:pt x="743146" y="1193098"/>
                  </a:lnTo>
                  <a:lnTo>
                    <a:pt x="698025" y="1201879"/>
                  </a:lnTo>
                  <a:lnTo>
                    <a:pt x="651776" y="1207245"/>
                  </a:lnTo>
                  <a:lnTo>
                    <a:pt x="604532" y="1209064"/>
                  </a:lnTo>
                  <a:close/>
                </a:path>
              </a:pathLst>
            </a:custGeom>
            <a:solidFill>
              <a:srgbClr val="ECA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7872" y="2037480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69">
                  <a:moveTo>
                    <a:pt x="324445" y="648890"/>
                  </a:moveTo>
                  <a:lnTo>
                    <a:pt x="276497" y="645373"/>
                  </a:lnTo>
                  <a:lnTo>
                    <a:pt x="230735" y="635155"/>
                  </a:lnTo>
                  <a:lnTo>
                    <a:pt x="187660" y="618738"/>
                  </a:lnTo>
                  <a:lnTo>
                    <a:pt x="147774" y="596624"/>
                  </a:lnTo>
                  <a:lnTo>
                    <a:pt x="111579" y="569314"/>
                  </a:lnTo>
                  <a:lnTo>
                    <a:pt x="79575" y="537311"/>
                  </a:lnTo>
                  <a:lnTo>
                    <a:pt x="52266" y="501115"/>
                  </a:lnTo>
                  <a:lnTo>
                    <a:pt x="30152" y="461229"/>
                  </a:lnTo>
                  <a:lnTo>
                    <a:pt x="13735" y="418154"/>
                  </a:lnTo>
                  <a:lnTo>
                    <a:pt x="3517" y="372392"/>
                  </a:lnTo>
                  <a:lnTo>
                    <a:pt x="0" y="324445"/>
                  </a:lnTo>
                  <a:lnTo>
                    <a:pt x="3517" y="276497"/>
                  </a:lnTo>
                  <a:lnTo>
                    <a:pt x="13735" y="230735"/>
                  </a:lnTo>
                  <a:lnTo>
                    <a:pt x="30152" y="187660"/>
                  </a:lnTo>
                  <a:lnTo>
                    <a:pt x="52266" y="147774"/>
                  </a:lnTo>
                  <a:lnTo>
                    <a:pt x="79575" y="111579"/>
                  </a:lnTo>
                  <a:lnTo>
                    <a:pt x="111579" y="79575"/>
                  </a:lnTo>
                  <a:lnTo>
                    <a:pt x="147774" y="52266"/>
                  </a:lnTo>
                  <a:lnTo>
                    <a:pt x="187660" y="30152"/>
                  </a:lnTo>
                  <a:lnTo>
                    <a:pt x="230735" y="13735"/>
                  </a:lnTo>
                  <a:lnTo>
                    <a:pt x="276497" y="3517"/>
                  </a:lnTo>
                  <a:lnTo>
                    <a:pt x="324445" y="0"/>
                  </a:lnTo>
                  <a:lnTo>
                    <a:pt x="372392" y="3517"/>
                  </a:lnTo>
                  <a:lnTo>
                    <a:pt x="418154" y="13735"/>
                  </a:lnTo>
                  <a:lnTo>
                    <a:pt x="461229" y="30152"/>
                  </a:lnTo>
                  <a:lnTo>
                    <a:pt x="501115" y="52266"/>
                  </a:lnTo>
                  <a:lnTo>
                    <a:pt x="537311" y="79575"/>
                  </a:lnTo>
                  <a:lnTo>
                    <a:pt x="569314" y="111579"/>
                  </a:lnTo>
                  <a:lnTo>
                    <a:pt x="596624" y="147774"/>
                  </a:lnTo>
                  <a:lnTo>
                    <a:pt x="612580" y="176553"/>
                  </a:lnTo>
                  <a:lnTo>
                    <a:pt x="478514" y="176553"/>
                  </a:lnTo>
                  <a:lnTo>
                    <a:pt x="467272" y="178728"/>
                  </a:lnTo>
                  <a:lnTo>
                    <a:pt x="457417" y="185253"/>
                  </a:lnTo>
                  <a:lnTo>
                    <a:pt x="370968" y="271701"/>
                  </a:lnTo>
                  <a:lnTo>
                    <a:pt x="180294" y="271701"/>
                  </a:lnTo>
                  <a:lnTo>
                    <a:pt x="134485" y="305113"/>
                  </a:lnTo>
                  <a:lnTo>
                    <a:pt x="125785" y="326210"/>
                  </a:lnTo>
                  <a:lnTo>
                    <a:pt x="127960" y="337452"/>
                  </a:lnTo>
                  <a:lnTo>
                    <a:pt x="134485" y="347307"/>
                  </a:lnTo>
                  <a:lnTo>
                    <a:pt x="250646" y="463469"/>
                  </a:lnTo>
                  <a:lnTo>
                    <a:pt x="260501" y="469993"/>
                  </a:lnTo>
                  <a:lnTo>
                    <a:pt x="271743" y="472168"/>
                  </a:lnTo>
                  <a:lnTo>
                    <a:pt x="612673" y="472168"/>
                  </a:lnTo>
                  <a:lnTo>
                    <a:pt x="596624" y="501115"/>
                  </a:lnTo>
                  <a:lnTo>
                    <a:pt x="569314" y="537311"/>
                  </a:lnTo>
                  <a:lnTo>
                    <a:pt x="537311" y="569314"/>
                  </a:lnTo>
                  <a:lnTo>
                    <a:pt x="501115" y="596624"/>
                  </a:lnTo>
                  <a:lnTo>
                    <a:pt x="461229" y="618738"/>
                  </a:lnTo>
                  <a:lnTo>
                    <a:pt x="418154" y="635155"/>
                  </a:lnTo>
                  <a:lnTo>
                    <a:pt x="372392" y="645373"/>
                  </a:lnTo>
                  <a:lnTo>
                    <a:pt x="324445" y="648890"/>
                  </a:lnTo>
                  <a:close/>
                </a:path>
                <a:path w="648970" h="648969">
                  <a:moveTo>
                    <a:pt x="612673" y="472168"/>
                  </a:moveTo>
                  <a:lnTo>
                    <a:pt x="271743" y="472168"/>
                  </a:lnTo>
                  <a:lnTo>
                    <a:pt x="282986" y="469993"/>
                  </a:lnTo>
                  <a:lnTo>
                    <a:pt x="292841" y="463469"/>
                  </a:lnTo>
                  <a:lnTo>
                    <a:pt x="514405" y="242241"/>
                  </a:lnTo>
                  <a:lnTo>
                    <a:pt x="520930" y="232386"/>
                  </a:lnTo>
                  <a:lnTo>
                    <a:pt x="523105" y="221143"/>
                  </a:lnTo>
                  <a:lnTo>
                    <a:pt x="520930" y="209901"/>
                  </a:lnTo>
                  <a:lnTo>
                    <a:pt x="514405" y="200046"/>
                  </a:lnTo>
                  <a:lnTo>
                    <a:pt x="499612" y="185253"/>
                  </a:lnTo>
                  <a:lnTo>
                    <a:pt x="489756" y="178728"/>
                  </a:lnTo>
                  <a:lnTo>
                    <a:pt x="478514" y="176553"/>
                  </a:lnTo>
                  <a:lnTo>
                    <a:pt x="612580" y="176553"/>
                  </a:lnTo>
                  <a:lnTo>
                    <a:pt x="618738" y="187660"/>
                  </a:lnTo>
                  <a:lnTo>
                    <a:pt x="635155" y="230735"/>
                  </a:lnTo>
                  <a:lnTo>
                    <a:pt x="645373" y="276497"/>
                  </a:lnTo>
                  <a:lnTo>
                    <a:pt x="648890" y="324445"/>
                  </a:lnTo>
                  <a:lnTo>
                    <a:pt x="645373" y="372392"/>
                  </a:lnTo>
                  <a:lnTo>
                    <a:pt x="635246" y="417744"/>
                  </a:lnTo>
                  <a:lnTo>
                    <a:pt x="635155" y="418154"/>
                  </a:lnTo>
                  <a:lnTo>
                    <a:pt x="618738" y="461229"/>
                  </a:lnTo>
                  <a:lnTo>
                    <a:pt x="612673" y="472168"/>
                  </a:lnTo>
                  <a:close/>
                </a:path>
                <a:path w="648970" h="648969">
                  <a:moveTo>
                    <a:pt x="281830" y="352350"/>
                  </a:moveTo>
                  <a:lnTo>
                    <a:pt x="274102" y="350837"/>
                  </a:lnTo>
                  <a:lnTo>
                    <a:pt x="267289" y="346299"/>
                  </a:lnTo>
                  <a:lnTo>
                    <a:pt x="201391" y="280401"/>
                  </a:lnTo>
                  <a:lnTo>
                    <a:pt x="191536" y="273876"/>
                  </a:lnTo>
                  <a:lnTo>
                    <a:pt x="180294" y="271701"/>
                  </a:lnTo>
                  <a:lnTo>
                    <a:pt x="370968" y="271701"/>
                  </a:lnTo>
                  <a:lnTo>
                    <a:pt x="296371" y="346299"/>
                  </a:lnTo>
                  <a:lnTo>
                    <a:pt x="289557" y="350837"/>
                  </a:lnTo>
                  <a:lnTo>
                    <a:pt x="281830" y="352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51266"/>
              <a:ext cx="2576830" cy="6177915"/>
            </a:xfrm>
            <a:custGeom>
              <a:avLst/>
              <a:gdLst/>
              <a:ahLst/>
              <a:cxnLst/>
              <a:rect l="l" t="t" r="r" b="b"/>
              <a:pathLst>
                <a:path w="2576830" h="6177915">
                  <a:moveTo>
                    <a:pt x="0" y="6177607"/>
                  </a:moveTo>
                  <a:lnTo>
                    <a:pt x="0" y="0"/>
                  </a:lnTo>
                  <a:lnTo>
                    <a:pt x="2463178" y="2788956"/>
                  </a:lnTo>
                  <a:lnTo>
                    <a:pt x="2493278" y="2826910"/>
                  </a:lnTo>
                  <a:lnTo>
                    <a:pt x="2518748" y="2867117"/>
                  </a:lnTo>
                  <a:lnTo>
                    <a:pt x="2539586" y="2909201"/>
                  </a:lnTo>
                  <a:lnTo>
                    <a:pt x="2555794" y="2952788"/>
                  </a:lnTo>
                  <a:lnTo>
                    <a:pt x="2567371" y="2997501"/>
                  </a:lnTo>
                  <a:lnTo>
                    <a:pt x="2574317" y="3042964"/>
                  </a:lnTo>
                  <a:lnTo>
                    <a:pt x="2576633" y="3088803"/>
                  </a:lnTo>
                  <a:lnTo>
                    <a:pt x="2574317" y="3134643"/>
                  </a:lnTo>
                  <a:lnTo>
                    <a:pt x="2567371" y="3180106"/>
                  </a:lnTo>
                  <a:lnTo>
                    <a:pt x="2555794" y="3224819"/>
                  </a:lnTo>
                  <a:lnTo>
                    <a:pt x="2539586" y="3268405"/>
                  </a:lnTo>
                  <a:lnTo>
                    <a:pt x="2518748" y="3310490"/>
                  </a:lnTo>
                  <a:lnTo>
                    <a:pt x="2493278" y="3350697"/>
                  </a:lnTo>
                  <a:lnTo>
                    <a:pt x="2463178" y="3388651"/>
                  </a:lnTo>
                  <a:lnTo>
                    <a:pt x="0" y="617760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03874"/>
              <a:ext cx="866140" cy="2170430"/>
            </a:xfrm>
            <a:custGeom>
              <a:avLst/>
              <a:gdLst/>
              <a:ahLst/>
              <a:cxnLst/>
              <a:rect l="l" t="t" r="r" b="b"/>
              <a:pathLst>
                <a:path w="866140" h="2170430">
                  <a:moveTo>
                    <a:pt x="0" y="2170430"/>
                  </a:moveTo>
                  <a:lnTo>
                    <a:pt x="0" y="0"/>
                  </a:lnTo>
                  <a:lnTo>
                    <a:pt x="831273" y="990371"/>
                  </a:lnTo>
                  <a:lnTo>
                    <a:pt x="857170" y="1035436"/>
                  </a:lnTo>
                  <a:lnTo>
                    <a:pt x="865802" y="1085215"/>
                  </a:lnTo>
                  <a:lnTo>
                    <a:pt x="857170" y="1134994"/>
                  </a:lnTo>
                  <a:lnTo>
                    <a:pt x="831273" y="1180058"/>
                  </a:lnTo>
                  <a:lnTo>
                    <a:pt x="0" y="2170430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80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00" dirty="0"/>
              <a:t>instrumentos</a:t>
            </a:r>
            <a:r>
              <a:rPr spc="-375" dirty="0"/>
              <a:t> </a:t>
            </a:r>
            <a:r>
              <a:rPr spc="60" dirty="0"/>
              <a:t>jurídicos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335" y="5628707"/>
            <a:ext cx="85725" cy="85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5335" y="5962082"/>
            <a:ext cx="85725" cy="85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335" y="6295457"/>
            <a:ext cx="85725" cy="857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5335" y="6962207"/>
            <a:ext cx="85725" cy="857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5335" y="7295582"/>
            <a:ext cx="85725" cy="85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335" y="7962332"/>
            <a:ext cx="85725" cy="85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335" y="8629082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041185" y="2463899"/>
            <a:ext cx="11018520" cy="635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900" dirty="0">
                <a:latin typeface="Lucida Sans Unicode"/>
                <a:cs typeface="Lucida Sans Unicode"/>
              </a:rPr>
              <a:t>No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mínimo,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três</a:t>
            </a:r>
            <a:r>
              <a:rPr sz="1900" spc="300" dirty="0">
                <a:latin typeface="Lucida Sans Unicode"/>
                <a:cs typeface="Lucida Sans Unicode"/>
              </a:rPr>
              <a:t>  </a:t>
            </a:r>
            <a:r>
              <a:rPr sz="1900" spc="70" dirty="0">
                <a:latin typeface="Lucida Sans Unicode"/>
                <a:cs typeface="Lucida Sans Unicode"/>
              </a:rPr>
              <a:t>orçamentos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300" dirty="0">
                <a:latin typeface="Lucida Sans Unicode"/>
                <a:cs typeface="Lucida Sans Unicode"/>
              </a:rPr>
              <a:t>  </a:t>
            </a:r>
            <a:r>
              <a:rPr sz="1900" spc="65" dirty="0">
                <a:latin typeface="Lucida Sans Unicode"/>
                <a:cs typeface="Lucida Sans Unicode"/>
              </a:rPr>
              <a:t>parâmetros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possíveis</a:t>
            </a:r>
            <a:r>
              <a:rPr sz="1900" spc="30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fontes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300" dirty="0">
                <a:latin typeface="Lucida Sans Unicode"/>
                <a:cs typeface="Lucida Sans Unicode"/>
              </a:rPr>
              <a:t>  </a:t>
            </a:r>
            <a:r>
              <a:rPr sz="1900" spc="45" dirty="0">
                <a:latin typeface="Lucida Sans Unicode"/>
                <a:cs typeface="Lucida Sans Unicode"/>
              </a:rPr>
              <a:t>pesquisas </a:t>
            </a:r>
            <a:r>
              <a:rPr sz="1900" spc="55" dirty="0">
                <a:latin typeface="Lucida Sans Unicode"/>
                <a:cs typeface="Lucida Sans Unicode"/>
              </a:rPr>
              <a:t>determinados</a:t>
            </a:r>
            <a:r>
              <a:rPr sz="1900" spc="9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nos</a:t>
            </a:r>
            <a:r>
              <a:rPr sz="1900" spc="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Decretos</a:t>
            </a:r>
            <a:r>
              <a:rPr sz="1900" spc="90" dirty="0">
                <a:latin typeface="Lucida Sans Unicode"/>
                <a:cs typeface="Lucida Sans Unicode"/>
              </a:rPr>
              <a:t>  </a:t>
            </a:r>
            <a:r>
              <a:rPr sz="1900" spc="45" dirty="0">
                <a:latin typeface="Lucida Sans Unicode"/>
                <a:cs typeface="Lucida Sans Unicode"/>
              </a:rPr>
              <a:t>Estaduais</a:t>
            </a:r>
            <a:r>
              <a:rPr sz="1900" spc="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n.º</a:t>
            </a:r>
            <a:r>
              <a:rPr sz="1900" spc="90" dirty="0">
                <a:latin typeface="Lucida Sans Unicode"/>
                <a:cs typeface="Lucida Sans Unicode"/>
              </a:rPr>
              <a:t>  </a:t>
            </a:r>
            <a:r>
              <a:rPr sz="1900" spc="-125" dirty="0">
                <a:latin typeface="Lucida Sans Unicode"/>
                <a:cs typeface="Lucida Sans Unicode"/>
              </a:rPr>
              <a:t>47.132/2017</a:t>
            </a:r>
            <a:r>
              <a:rPr sz="1900" spc="95" dirty="0">
                <a:latin typeface="Lucida Sans Unicode"/>
                <a:cs typeface="Lucida Sans Unicode"/>
              </a:rPr>
              <a:t>  (parcerias)</a:t>
            </a:r>
            <a:r>
              <a:rPr sz="1900" spc="90" dirty="0">
                <a:latin typeface="Lucida Sans Unicode"/>
                <a:cs typeface="Lucida Sans Unicode"/>
              </a:rPr>
              <a:t> 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n.º</a:t>
            </a:r>
            <a:r>
              <a:rPr sz="1900" spc="90" dirty="0">
                <a:latin typeface="Lucida Sans Unicode"/>
                <a:cs typeface="Lucida Sans Unicode"/>
              </a:rPr>
              <a:t>  </a:t>
            </a:r>
            <a:r>
              <a:rPr sz="1900" spc="-30" dirty="0">
                <a:latin typeface="Lucida Sans Unicode"/>
                <a:cs typeface="Lucida Sans Unicode"/>
              </a:rPr>
              <a:t>48.745/2023 </a:t>
            </a:r>
            <a:r>
              <a:rPr sz="1900" spc="65" dirty="0">
                <a:latin typeface="Lucida Sans Unicode"/>
                <a:cs typeface="Lucida Sans Unicode"/>
              </a:rPr>
              <a:t>(convênios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saída).</a:t>
            </a:r>
            <a:endParaRPr sz="1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5100"/>
              </a:lnSpc>
              <a:spcBef>
                <a:spcPts val="2625"/>
              </a:spcBef>
            </a:pPr>
            <a:r>
              <a:rPr sz="1900" dirty="0">
                <a:latin typeface="Lucida Sans Unicode"/>
                <a:cs typeface="Lucida Sans Unicode"/>
              </a:rPr>
              <a:t>Dê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preferência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por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bens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previstos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na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Resolução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SEGOV,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mas,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consonância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spc="180" dirty="0">
                <a:latin typeface="Lucida Sans Unicode"/>
                <a:cs typeface="Lucida Sans Unicode"/>
              </a:rPr>
              <a:t>a </a:t>
            </a:r>
            <a:r>
              <a:rPr sz="1900" spc="130" dirty="0">
                <a:latin typeface="Lucida Sans Unicode"/>
                <a:cs typeface="Lucida Sans Unicode"/>
              </a:rPr>
              <a:t>demanda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Município/OSC.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130" dirty="0">
                <a:latin typeface="Tahoma"/>
                <a:cs typeface="Tahoma"/>
              </a:rPr>
              <a:t>PRINCIPAIS</a:t>
            </a:r>
            <a:r>
              <a:rPr sz="1900" b="1" spc="-70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ERROS: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900">
              <a:latin typeface="Tahoma"/>
              <a:cs typeface="Tahoma"/>
            </a:endParaRPr>
          </a:p>
          <a:p>
            <a:pPr marL="422909" marR="1704975">
              <a:lnSpc>
                <a:spcPct val="115100"/>
              </a:lnSpc>
            </a:pPr>
            <a:r>
              <a:rPr sz="1900" spc="65" dirty="0">
                <a:latin typeface="Lucida Sans Unicode"/>
                <a:cs typeface="Lucida Sans Unicode"/>
              </a:rPr>
              <a:t>Orçamentos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incompletos,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sem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data,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número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CNPJ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45" dirty="0">
                <a:latin typeface="Lucida Sans Unicode"/>
                <a:cs typeface="Lucida Sans Unicode"/>
              </a:rPr>
              <a:t>marca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bem; </a:t>
            </a:r>
            <a:r>
              <a:rPr sz="1900" spc="10" dirty="0">
                <a:latin typeface="Lucida Sans Unicode"/>
                <a:cs typeface="Lucida Sans Unicode"/>
              </a:rPr>
              <a:t>Direcionamento</a:t>
            </a:r>
            <a:r>
              <a:rPr sz="1900" spc="11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à</a:t>
            </a:r>
            <a:r>
              <a:rPr sz="1900" spc="11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marca;</a:t>
            </a:r>
            <a:endParaRPr sz="1900">
              <a:latin typeface="Lucida Sans Unicode"/>
              <a:cs typeface="Lucida Sans Unicode"/>
            </a:endParaRPr>
          </a:p>
          <a:p>
            <a:pPr marL="422909" marR="132715">
              <a:lnSpc>
                <a:spcPct val="115100"/>
              </a:lnSpc>
              <a:spcBef>
                <a:spcPts val="5"/>
              </a:spcBef>
            </a:pPr>
            <a:r>
              <a:rPr sz="1900" spc="65" dirty="0">
                <a:latin typeface="Lucida Sans Unicode"/>
                <a:cs typeface="Lucida Sans Unicode"/>
              </a:rPr>
              <a:t>Orçamentos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extraídos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internet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sem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constar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endereço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eletrônico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completo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data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pesquisa;</a:t>
            </a:r>
            <a:endParaRPr sz="1900">
              <a:latin typeface="Lucida Sans Unicode"/>
              <a:cs typeface="Lucida Sans Unicode"/>
            </a:endParaRPr>
          </a:p>
          <a:p>
            <a:pPr marL="422909" marR="1584960">
              <a:lnSpc>
                <a:spcPct val="115100"/>
              </a:lnSpc>
            </a:pPr>
            <a:r>
              <a:rPr sz="1900" spc="65" dirty="0">
                <a:latin typeface="Lucida Sans Unicode"/>
                <a:cs typeface="Lucida Sans Unicode"/>
              </a:rPr>
              <a:t>Especificação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bem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orçamento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diferente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planilha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itens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custos; </a:t>
            </a:r>
            <a:r>
              <a:rPr sz="1900" dirty="0">
                <a:latin typeface="Lucida Sans Unicode"/>
                <a:cs typeface="Lucida Sans Unicode"/>
              </a:rPr>
              <a:t>Valores</a:t>
            </a:r>
            <a:r>
              <a:rPr sz="1900" spc="-10" dirty="0">
                <a:latin typeface="Lucida Sans Unicode"/>
                <a:cs typeface="Lucida Sans Unicode"/>
              </a:rPr>
              <a:t> utilizados </a:t>
            </a:r>
            <a:r>
              <a:rPr sz="1900" spc="100" dirty="0">
                <a:latin typeface="Lucida Sans Unicode"/>
                <a:cs typeface="Lucida Sans Unicode"/>
              </a:rPr>
              <a:t>não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compreendidos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entre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valor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mínimo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média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dos </a:t>
            </a:r>
            <a:r>
              <a:rPr sz="1900" spc="40" dirty="0">
                <a:latin typeface="Lucida Sans Unicode"/>
                <a:cs typeface="Lucida Sans Unicode"/>
              </a:rPr>
              <a:t>orçamentos;</a:t>
            </a:r>
            <a:endParaRPr sz="1900">
              <a:latin typeface="Lucida Sans Unicode"/>
              <a:cs typeface="Lucida Sans Unicode"/>
            </a:endParaRPr>
          </a:p>
          <a:p>
            <a:pPr marL="422909" marR="606425">
              <a:lnSpc>
                <a:spcPct val="115100"/>
              </a:lnSpc>
            </a:pPr>
            <a:r>
              <a:rPr sz="1900" dirty="0">
                <a:latin typeface="Lucida Sans Unicode"/>
                <a:cs typeface="Lucida Sans Unicode"/>
              </a:rPr>
              <a:t>Todos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itens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planilha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deverão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estar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acordo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tipo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atendimento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da </a:t>
            </a:r>
            <a:r>
              <a:rPr sz="1900" spc="55" dirty="0">
                <a:latin typeface="Lucida Sans Unicode"/>
                <a:cs typeface="Lucida Sans Unicode"/>
              </a:rPr>
              <a:t>indicação;</a:t>
            </a:r>
            <a:endParaRPr sz="1900">
              <a:latin typeface="Lucida Sans Unicode"/>
              <a:cs typeface="Lucida Sans Unicode"/>
            </a:endParaRPr>
          </a:p>
          <a:p>
            <a:pPr marL="422909">
              <a:lnSpc>
                <a:spcPct val="100000"/>
              </a:lnSpc>
              <a:spcBef>
                <a:spcPts val="345"/>
              </a:spcBef>
            </a:pPr>
            <a:r>
              <a:rPr sz="1900" spc="65" dirty="0">
                <a:latin typeface="Lucida Sans Unicode"/>
                <a:cs typeface="Lucida Sans Unicode"/>
              </a:rPr>
              <a:t>Orçamentos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indícios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fraude.</a:t>
            </a:r>
            <a:endParaRPr sz="1900">
              <a:latin typeface="Lucida Sans Unicode"/>
              <a:cs typeface="Lucida Sans Unicod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560973" y="5109412"/>
            <a:ext cx="4727575" cy="5177790"/>
            <a:chOff x="13560973" y="5109412"/>
            <a:chExt cx="4727575" cy="517779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6700" y="6705145"/>
              <a:ext cx="3131299" cy="33314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0973" y="5109412"/>
              <a:ext cx="4727025" cy="517758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041185" y="1809441"/>
            <a:ext cx="78638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105" dirty="0">
                <a:solidFill>
                  <a:srgbClr val="D5801B"/>
                </a:solidFill>
                <a:latin typeface="Tahoma"/>
                <a:cs typeface="Tahoma"/>
              </a:rPr>
              <a:t>Orçamentos</a:t>
            </a:r>
            <a:r>
              <a:rPr sz="3000" b="1" spc="-21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D5801B"/>
                </a:solidFill>
                <a:latin typeface="Tahoma"/>
                <a:cs typeface="Tahoma"/>
              </a:rPr>
              <a:t>e</a:t>
            </a:r>
            <a:r>
              <a:rPr sz="3000" b="1" spc="-21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0" dirty="0">
                <a:solidFill>
                  <a:srgbClr val="D5801B"/>
                </a:solidFill>
                <a:latin typeface="Tahoma"/>
                <a:cs typeface="Tahoma"/>
              </a:rPr>
              <a:t>planilha</a:t>
            </a:r>
            <a:r>
              <a:rPr sz="3000" b="1" spc="-21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D5801B"/>
                </a:solidFill>
                <a:latin typeface="Tahoma"/>
                <a:cs typeface="Tahoma"/>
              </a:rPr>
              <a:t>de</a:t>
            </a:r>
            <a:r>
              <a:rPr sz="3000" b="1" spc="-204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D5801B"/>
                </a:solidFill>
                <a:latin typeface="Tahoma"/>
                <a:cs typeface="Tahoma"/>
              </a:rPr>
              <a:t>itens</a:t>
            </a:r>
            <a:r>
              <a:rPr sz="3000" b="1" spc="-21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D5801B"/>
                </a:solidFill>
                <a:latin typeface="Tahoma"/>
                <a:cs typeface="Tahoma"/>
              </a:rPr>
              <a:t>e</a:t>
            </a:r>
            <a:r>
              <a:rPr sz="3000" b="1" spc="-21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80" dirty="0">
                <a:solidFill>
                  <a:srgbClr val="D5801B"/>
                </a:solidFill>
                <a:latin typeface="Tahoma"/>
                <a:cs typeface="Tahoma"/>
              </a:rPr>
              <a:t>custos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3400" y="6655043"/>
            <a:ext cx="1209675" cy="1209675"/>
            <a:chOff x="2923400" y="6655043"/>
            <a:chExt cx="1209675" cy="1209675"/>
          </a:xfrm>
        </p:grpSpPr>
        <p:sp>
          <p:nvSpPr>
            <p:cNvPr id="3" name="object 3"/>
            <p:cNvSpPr/>
            <p:nvPr/>
          </p:nvSpPr>
          <p:spPr>
            <a:xfrm>
              <a:off x="2923400" y="6655043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4532" y="1209064"/>
                  </a:moveTo>
                  <a:lnTo>
                    <a:pt x="557288" y="1207245"/>
                  </a:lnTo>
                  <a:lnTo>
                    <a:pt x="511039" y="1201879"/>
                  </a:lnTo>
                  <a:lnTo>
                    <a:pt x="465918" y="1193098"/>
                  </a:lnTo>
                  <a:lnTo>
                    <a:pt x="422061" y="1181039"/>
                  </a:lnTo>
                  <a:lnTo>
                    <a:pt x="379601" y="1165834"/>
                  </a:lnTo>
                  <a:lnTo>
                    <a:pt x="338674" y="1147619"/>
                  </a:lnTo>
                  <a:lnTo>
                    <a:pt x="299413" y="1126528"/>
                  </a:lnTo>
                  <a:lnTo>
                    <a:pt x="261953" y="1102695"/>
                  </a:lnTo>
                  <a:lnTo>
                    <a:pt x="226428" y="1076255"/>
                  </a:lnTo>
                  <a:lnTo>
                    <a:pt x="192972" y="1047343"/>
                  </a:lnTo>
                  <a:lnTo>
                    <a:pt x="161721" y="1016092"/>
                  </a:lnTo>
                  <a:lnTo>
                    <a:pt x="132808" y="982636"/>
                  </a:lnTo>
                  <a:lnTo>
                    <a:pt x="106369" y="947111"/>
                  </a:lnTo>
                  <a:lnTo>
                    <a:pt x="82536" y="909651"/>
                  </a:lnTo>
                  <a:lnTo>
                    <a:pt x="61445" y="870390"/>
                  </a:lnTo>
                  <a:lnTo>
                    <a:pt x="43230" y="829463"/>
                  </a:lnTo>
                  <a:lnTo>
                    <a:pt x="28025" y="787003"/>
                  </a:lnTo>
                  <a:lnTo>
                    <a:pt x="15966" y="743146"/>
                  </a:lnTo>
                  <a:lnTo>
                    <a:pt x="7185" y="698025"/>
                  </a:lnTo>
                  <a:lnTo>
                    <a:pt x="1818" y="651776"/>
                  </a:lnTo>
                  <a:lnTo>
                    <a:pt x="0" y="604532"/>
                  </a:lnTo>
                  <a:lnTo>
                    <a:pt x="1818" y="557288"/>
                  </a:lnTo>
                  <a:lnTo>
                    <a:pt x="7185" y="511039"/>
                  </a:lnTo>
                  <a:lnTo>
                    <a:pt x="15966" y="465918"/>
                  </a:lnTo>
                  <a:lnTo>
                    <a:pt x="28025" y="422061"/>
                  </a:lnTo>
                  <a:lnTo>
                    <a:pt x="43230" y="379601"/>
                  </a:lnTo>
                  <a:lnTo>
                    <a:pt x="61445" y="338674"/>
                  </a:lnTo>
                  <a:lnTo>
                    <a:pt x="82536" y="299413"/>
                  </a:lnTo>
                  <a:lnTo>
                    <a:pt x="106369" y="261953"/>
                  </a:lnTo>
                  <a:lnTo>
                    <a:pt x="132808" y="226428"/>
                  </a:lnTo>
                  <a:lnTo>
                    <a:pt x="161721" y="192972"/>
                  </a:lnTo>
                  <a:lnTo>
                    <a:pt x="192972" y="161721"/>
                  </a:lnTo>
                  <a:lnTo>
                    <a:pt x="226428" y="132808"/>
                  </a:lnTo>
                  <a:lnTo>
                    <a:pt x="261953" y="106368"/>
                  </a:lnTo>
                  <a:lnTo>
                    <a:pt x="299413" y="82536"/>
                  </a:lnTo>
                  <a:lnTo>
                    <a:pt x="338674" y="61445"/>
                  </a:lnTo>
                  <a:lnTo>
                    <a:pt x="379601" y="43230"/>
                  </a:lnTo>
                  <a:lnTo>
                    <a:pt x="422061" y="28025"/>
                  </a:lnTo>
                  <a:lnTo>
                    <a:pt x="465918" y="15966"/>
                  </a:lnTo>
                  <a:lnTo>
                    <a:pt x="511039" y="7185"/>
                  </a:lnTo>
                  <a:lnTo>
                    <a:pt x="557288" y="1818"/>
                  </a:lnTo>
                  <a:lnTo>
                    <a:pt x="604532" y="0"/>
                  </a:lnTo>
                  <a:lnTo>
                    <a:pt x="651776" y="1818"/>
                  </a:lnTo>
                  <a:lnTo>
                    <a:pt x="698025" y="7185"/>
                  </a:lnTo>
                  <a:lnTo>
                    <a:pt x="743146" y="15966"/>
                  </a:lnTo>
                  <a:lnTo>
                    <a:pt x="787003" y="28025"/>
                  </a:lnTo>
                  <a:lnTo>
                    <a:pt x="829463" y="43230"/>
                  </a:lnTo>
                  <a:lnTo>
                    <a:pt x="870390" y="61445"/>
                  </a:lnTo>
                  <a:lnTo>
                    <a:pt x="909651" y="82536"/>
                  </a:lnTo>
                  <a:lnTo>
                    <a:pt x="947111" y="106368"/>
                  </a:lnTo>
                  <a:lnTo>
                    <a:pt x="982636" y="132808"/>
                  </a:lnTo>
                  <a:lnTo>
                    <a:pt x="1016092" y="161721"/>
                  </a:lnTo>
                  <a:lnTo>
                    <a:pt x="1047343" y="192972"/>
                  </a:lnTo>
                  <a:lnTo>
                    <a:pt x="1076256" y="226428"/>
                  </a:lnTo>
                  <a:lnTo>
                    <a:pt x="1102695" y="261953"/>
                  </a:lnTo>
                  <a:lnTo>
                    <a:pt x="1126528" y="299413"/>
                  </a:lnTo>
                  <a:lnTo>
                    <a:pt x="1147619" y="338674"/>
                  </a:lnTo>
                  <a:lnTo>
                    <a:pt x="1165834" y="379601"/>
                  </a:lnTo>
                  <a:lnTo>
                    <a:pt x="1181039" y="422061"/>
                  </a:lnTo>
                  <a:lnTo>
                    <a:pt x="1193098" y="465918"/>
                  </a:lnTo>
                  <a:lnTo>
                    <a:pt x="1201879" y="511039"/>
                  </a:lnTo>
                  <a:lnTo>
                    <a:pt x="1207246" y="557288"/>
                  </a:lnTo>
                  <a:lnTo>
                    <a:pt x="1209065" y="604532"/>
                  </a:lnTo>
                  <a:lnTo>
                    <a:pt x="1207246" y="651776"/>
                  </a:lnTo>
                  <a:lnTo>
                    <a:pt x="1201879" y="698025"/>
                  </a:lnTo>
                  <a:lnTo>
                    <a:pt x="1193098" y="743146"/>
                  </a:lnTo>
                  <a:lnTo>
                    <a:pt x="1181039" y="787003"/>
                  </a:lnTo>
                  <a:lnTo>
                    <a:pt x="1165834" y="829463"/>
                  </a:lnTo>
                  <a:lnTo>
                    <a:pt x="1147619" y="870390"/>
                  </a:lnTo>
                  <a:lnTo>
                    <a:pt x="1126528" y="909651"/>
                  </a:lnTo>
                  <a:lnTo>
                    <a:pt x="1102695" y="947111"/>
                  </a:lnTo>
                  <a:lnTo>
                    <a:pt x="1076256" y="982636"/>
                  </a:lnTo>
                  <a:lnTo>
                    <a:pt x="1047343" y="1016092"/>
                  </a:lnTo>
                  <a:lnTo>
                    <a:pt x="1016092" y="1047343"/>
                  </a:lnTo>
                  <a:lnTo>
                    <a:pt x="982636" y="1076255"/>
                  </a:lnTo>
                  <a:lnTo>
                    <a:pt x="947111" y="1102695"/>
                  </a:lnTo>
                  <a:lnTo>
                    <a:pt x="909651" y="1126528"/>
                  </a:lnTo>
                  <a:lnTo>
                    <a:pt x="870390" y="1147619"/>
                  </a:lnTo>
                  <a:lnTo>
                    <a:pt x="829463" y="1165834"/>
                  </a:lnTo>
                  <a:lnTo>
                    <a:pt x="787003" y="1181039"/>
                  </a:lnTo>
                  <a:lnTo>
                    <a:pt x="743146" y="1193098"/>
                  </a:lnTo>
                  <a:lnTo>
                    <a:pt x="698025" y="1201879"/>
                  </a:lnTo>
                  <a:lnTo>
                    <a:pt x="651776" y="1207245"/>
                  </a:lnTo>
                  <a:lnTo>
                    <a:pt x="604532" y="1209064"/>
                  </a:lnTo>
                  <a:close/>
                </a:path>
              </a:pathLst>
            </a:custGeom>
            <a:solidFill>
              <a:srgbClr val="ECA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3469" y="6935111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70">
                  <a:moveTo>
                    <a:pt x="324445" y="648890"/>
                  </a:moveTo>
                  <a:lnTo>
                    <a:pt x="276497" y="645373"/>
                  </a:lnTo>
                  <a:lnTo>
                    <a:pt x="230735" y="635155"/>
                  </a:lnTo>
                  <a:lnTo>
                    <a:pt x="187660" y="618738"/>
                  </a:lnTo>
                  <a:lnTo>
                    <a:pt x="147774" y="596624"/>
                  </a:lnTo>
                  <a:lnTo>
                    <a:pt x="111579" y="569314"/>
                  </a:lnTo>
                  <a:lnTo>
                    <a:pt x="79575" y="537311"/>
                  </a:lnTo>
                  <a:lnTo>
                    <a:pt x="52266" y="501115"/>
                  </a:lnTo>
                  <a:lnTo>
                    <a:pt x="30152" y="461229"/>
                  </a:lnTo>
                  <a:lnTo>
                    <a:pt x="13735" y="418154"/>
                  </a:lnTo>
                  <a:lnTo>
                    <a:pt x="3517" y="372392"/>
                  </a:lnTo>
                  <a:lnTo>
                    <a:pt x="0" y="324445"/>
                  </a:lnTo>
                  <a:lnTo>
                    <a:pt x="3517" y="276497"/>
                  </a:lnTo>
                  <a:lnTo>
                    <a:pt x="13735" y="230735"/>
                  </a:lnTo>
                  <a:lnTo>
                    <a:pt x="30152" y="187660"/>
                  </a:lnTo>
                  <a:lnTo>
                    <a:pt x="52266" y="147774"/>
                  </a:lnTo>
                  <a:lnTo>
                    <a:pt x="79575" y="111579"/>
                  </a:lnTo>
                  <a:lnTo>
                    <a:pt x="111579" y="79575"/>
                  </a:lnTo>
                  <a:lnTo>
                    <a:pt x="147774" y="52266"/>
                  </a:lnTo>
                  <a:lnTo>
                    <a:pt x="187660" y="30152"/>
                  </a:lnTo>
                  <a:lnTo>
                    <a:pt x="230735" y="13735"/>
                  </a:lnTo>
                  <a:lnTo>
                    <a:pt x="276497" y="3517"/>
                  </a:lnTo>
                  <a:lnTo>
                    <a:pt x="324445" y="0"/>
                  </a:lnTo>
                  <a:lnTo>
                    <a:pt x="372392" y="3517"/>
                  </a:lnTo>
                  <a:lnTo>
                    <a:pt x="418154" y="13735"/>
                  </a:lnTo>
                  <a:lnTo>
                    <a:pt x="461229" y="30152"/>
                  </a:lnTo>
                  <a:lnTo>
                    <a:pt x="501115" y="52266"/>
                  </a:lnTo>
                  <a:lnTo>
                    <a:pt x="537311" y="79575"/>
                  </a:lnTo>
                  <a:lnTo>
                    <a:pt x="569314" y="111579"/>
                  </a:lnTo>
                  <a:lnTo>
                    <a:pt x="596624" y="147774"/>
                  </a:lnTo>
                  <a:lnTo>
                    <a:pt x="612580" y="176553"/>
                  </a:lnTo>
                  <a:lnTo>
                    <a:pt x="478514" y="176553"/>
                  </a:lnTo>
                  <a:lnTo>
                    <a:pt x="467272" y="178728"/>
                  </a:lnTo>
                  <a:lnTo>
                    <a:pt x="457417" y="185253"/>
                  </a:lnTo>
                  <a:lnTo>
                    <a:pt x="370968" y="271701"/>
                  </a:lnTo>
                  <a:lnTo>
                    <a:pt x="180294" y="271701"/>
                  </a:lnTo>
                  <a:lnTo>
                    <a:pt x="134485" y="305113"/>
                  </a:lnTo>
                  <a:lnTo>
                    <a:pt x="125785" y="326210"/>
                  </a:lnTo>
                  <a:lnTo>
                    <a:pt x="127960" y="337452"/>
                  </a:lnTo>
                  <a:lnTo>
                    <a:pt x="134485" y="347307"/>
                  </a:lnTo>
                  <a:lnTo>
                    <a:pt x="250646" y="463469"/>
                  </a:lnTo>
                  <a:lnTo>
                    <a:pt x="260501" y="469993"/>
                  </a:lnTo>
                  <a:lnTo>
                    <a:pt x="271743" y="472168"/>
                  </a:lnTo>
                  <a:lnTo>
                    <a:pt x="612673" y="472168"/>
                  </a:lnTo>
                  <a:lnTo>
                    <a:pt x="596624" y="501115"/>
                  </a:lnTo>
                  <a:lnTo>
                    <a:pt x="569314" y="537311"/>
                  </a:lnTo>
                  <a:lnTo>
                    <a:pt x="537311" y="569314"/>
                  </a:lnTo>
                  <a:lnTo>
                    <a:pt x="501115" y="596624"/>
                  </a:lnTo>
                  <a:lnTo>
                    <a:pt x="461229" y="618738"/>
                  </a:lnTo>
                  <a:lnTo>
                    <a:pt x="418154" y="635155"/>
                  </a:lnTo>
                  <a:lnTo>
                    <a:pt x="372392" y="645373"/>
                  </a:lnTo>
                  <a:lnTo>
                    <a:pt x="324445" y="648890"/>
                  </a:lnTo>
                  <a:close/>
                </a:path>
                <a:path w="648970" h="648970">
                  <a:moveTo>
                    <a:pt x="612673" y="472168"/>
                  </a:moveTo>
                  <a:lnTo>
                    <a:pt x="271743" y="472168"/>
                  </a:lnTo>
                  <a:lnTo>
                    <a:pt x="282986" y="469993"/>
                  </a:lnTo>
                  <a:lnTo>
                    <a:pt x="292841" y="463469"/>
                  </a:lnTo>
                  <a:lnTo>
                    <a:pt x="514405" y="242241"/>
                  </a:lnTo>
                  <a:lnTo>
                    <a:pt x="520930" y="232386"/>
                  </a:lnTo>
                  <a:lnTo>
                    <a:pt x="523105" y="221143"/>
                  </a:lnTo>
                  <a:lnTo>
                    <a:pt x="520930" y="209901"/>
                  </a:lnTo>
                  <a:lnTo>
                    <a:pt x="514405" y="200046"/>
                  </a:lnTo>
                  <a:lnTo>
                    <a:pt x="499612" y="185253"/>
                  </a:lnTo>
                  <a:lnTo>
                    <a:pt x="489756" y="178728"/>
                  </a:lnTo>
                  <a:lnTo>
                    <a:pt x="478514" y="176553"/>
                  </a:lnTo>
                  <a:lnTo>
                    <a:pt x="612580" y="176553"/>
                  </a:lnTo>
                  <a:lnTo>
                    <a:pt x="618738" y="187660"/>
                  </a:lnTo>
                  <a:lnTo>
                    <a:pt x="635155" y="230735"/>
                  </a:lnTo>
                  <a:lnTo>
                    <a:pt x="645373" y="276497"/>
                  </a:lnTo>
                  <a:lnTo>
                    <a:pt x="648890" y="324445"/>
                  </a:lnTo>
                  <a:lnTo>
                    <a:pt x="645373" y="372392"/>
                  </a:lnTo>
                  <a:lnTo>
                    <a:pt x="635246" y="417744"/>
                  </a:lnTo>
                  <a:lnTo>
                    <a:pt x="635155" y="418154"/>
                  </a:lnTo>
                  <a:lnTo>
                    <a:pt x="618738" y="461229"/>
                  </a:lnTo>
                  <a:lnTo>
                    <a:pt x="612673" y="472168"/>
                  </a:lnTo>
                  <a:close/>
                </a:path>
                <a:path w="648970" h="648970">
                  <a:moveTo>
                    <a:pt x="281830" y="352350"/>
                  </a:moveTo>
                  <a:lnTo>
                    <a:pt x="274102" y="350837"/>
                  </a:lnTo>
                  <a:lnTo>
                    <a:pt x="267289" y="346299"/>
                  </a:lnTo>
                  <a:lnTo>
                    <a:pt x="201391" y="280401"/>
                  </a:lnTo>
                  <a:lnTo>
                    <a:pt x="191536" y="273876"/>
                  </a:lnTo>
                  <a:lnTo>
                    <a:pt x="180294" y="271701"/>
                  </a:lnTo>
                  <a:lnTo>
                    <a:pt x="370968" y="271701"/>
                  </a:lnTo>
                  <a:lnTo>
                    <a:pt x="296371" y="346299"/>
                  </a:lnTo>
                  <a:lnTo>
                    <a:pt x="289557" y="350837"/>
                  </a:lnTo>
                  <a:lnTo>
                    <a:pt x="281830" y="352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75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10" dirty="0"/>
              <a:t>termos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80" dirty="0"/>
              <a:t>fomento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923400" y="1937649"/>
            <a:ext cx="1209675" cy="1209675"/>
            <a:chOff x="2923400" y="1937649"/>
            <a:chExt cx="1209675" cy="1209675"/>
          </a:xfrm>
        </p:grpSpPr>
        <p:sp>
          <p:nvSpPr>
            <p:cNvPr id="7" name="object 7"/>
            <p:cNvSpPr/>
            <p:nvPr/>
          </p:nvSpPr>
          <p:spPr>
            <a:xfrm>
              <a:off x="2923400" y="1937649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4532" y="1209064"/>
                  </a:moveTo>
                  <a:lnTo>
                    <a:pt x="557288" y="1207245"/>
                  </a:lnTo>
                  <a:lnTo>
                    <a:pt x="511039" y="1201878"/>
                  </a:lnTo>
                  <a:lnTo>
                    <a:pt x="465918" y="1193098"/>
                  </a:lnTo>
                  <a:lnTo>
                    <a:pt x="422061" y="1181038"/>
                  </a:lnTo>
                  <a:lnTo>
                    <a:pt x="379601" y="1165834"/>
                  </a:lnTo>
                  <a:lnTo>
                    <a:pt x="338674" y="1147619"/>
                  </a:lnTo>
                  <a:lnTo>
                    <a:pt x="299413" y="1126528"/>
                  </a:lnTo>
                  <a:lnTo>
                    <a:pt x="261953" y="1102695"/>
                  </a:lnTo>
                  <a:lnTo>
                    <a:pt x="226428" y="1076255"/>
                  </a:lnTo>
                  <a:lnTo>
                    <a:pt x="192972" y="1047343"/>
                  </a:lnTo>
                  <a:lnTo>
                    <a:pt x="161721" y="1016091"/>
                  </a:lnTo>
                  <a:lnTo>
                    <a:pt x="132808" y="982636"/>
                  </a:lnTo>
                  <a:lnTo>
                    <a:pt x="106369" y="947111"/>
                  </a:lnTo>
                  <a:lnTo>
                    <a:pt x="82536" y="909651"/>
                  </a:lnTo>
                  <a:lnTo>
                    <a:pt x="61445" y="870390"/>
                  </a:lnTo>
                  <a:lnTo>
                    <a:pt x="43230" y="829462"/>
                  </a:lnTo>
                  <a:lnTo>
                    <a:pt x="28025" y="787003"/>
                  </a:lnTo>
                  <a:lnTo>
                    <a:pt x="15966" y="743146"/>
                  </a:lnTo>
                  <a:lnTo>
                    <a:pt x="7185" y="698025"/>
                  </a:lnTo>
                  <a:lnTo>
                    <a:pt x="1818" y="651776"/>
                  </a:lnTo>
                  <a:lnTo>
                    <a:pt x="0" y="604532"/>
                  </a:lnTo>
                  <a:lnTo>
                    <a:pt x="1818" y="557288"/>
                  </a:lnTo>
                  <a:lnTo>
                    <a:pt x="7185" y="511039"/>
                  </a:lnTo>
                  <a:lnTo>
                    <a:pt x="15966" y="465918"/>
                  </a:lnTo>
                  <a:lnTo>
                    <a:pt x="28025" y="422061"/>
                  </a:lnTo>
                  <a:lnTo>
                    <a:pt x="43230" y="379601"/>
                  </a:lnTo>
                  <a:lnTo>
                    <a:pt x="61445" y="338674"/>
                  </a:lnTo>
                  <a:lnTo>
                    <a:pt x="82536" y="299413"/>
                  </a:lnTo>
                  <a:lnTo>
                    <a:pt x="106369" y="261953"/>
                  </a:lnTo>
                  <a:lnTo>
                    <a:pt x="132808" y="226428"/>
                  </a:lnTo>
                  <a:lnTo>
                    <a:pt x="161721" y="192972"/>
                  </a:lnTo>
                  <a:lnTo>
                    <a:pt x="192972" y="161721"/>
                  </a:lnTo>
                  <a:lnTo>
                    <a:pt x="226428" y="132809"/>
                  </a:lnTo>
                  <a:lnTo>
                    <a:pt x="261953" y="106369"/>
                  </a:lnTo>
                  <a:lnTo>
                    <a:pt x="299413" y="82536"/>
                  </a:lnTo>
                  <a:lnTo>
                    <a:pt x="338674" y="61445"/>
                  </a:lnTo>
                  <a:lnTo>
                    <a:pt x="379601" y="43230"/>
                  </a:lnTo>
                  <a:lnTo>
                    <a:pt x="422061" y="28025"/>
                  </a:lnTo>
                  <a:lnTo>
                    <a:pt x="465918" y="15966"/>
                  </a:lnTo>
                  <a:lnTo>
                    <a:pt x="511039" y="7185"/>
                  </a:lnTo>
                  <a:lnTo>
                    <a:pt x="557288" y="1818"/>
                  </a:lnTo>
                  <a:lnTo>
                    <a:pt x="604532" y="0"/>
                  </a:lnTo>
                  <a:lnTo>
                    <a:pt x="651776" y="1818"/>
                  </a:lnTo>
                  <a:lnTo>
                    <a:pt x="698025" y="7185"/>
                  </a:lnTo>
                  <a:lnTo>
                    <a:pt x="743146" y="15966"/>
                  </a:lnTo>
                  <a:lnTo>
                    <a:pt x="787003" y="28025"/>
                  </a:lnTo>
                  <a:lnTo>
                    <a:pt x="829463" y="43230"/>
                  </a:lnTo>
                  <a:lnTo>
                    <a:pt x="870390" y="61445"/>
                  </a:lnTo>
                  <a:lnTo>
                    <a:pt x="909651" y="82536"/>
                  </a:lnTo>
                  <a:lnTo>
                    <a:pt x="947111" y="106369"/>
                  </a:lnTo>
                  <a:lnTo>
                    <a:pt x="982636" y="132809"/>
                  </a:lnTo>
                  <a:lnTo>
                    <a:pt x="1016092" y="161721"/>
                  </a:lnTo>
                  <a:lnTo>
                    <a:pt x="1047343" y="192972"/>
                  </a:lnTo>
                  <a:lnTo>
                    <a:pt x="1076256" y="226428"/>
                  </a:lnTo>
                  <a:lnTo>
                    <a:pt x="1102695" y="261953"/>
                  </a:lnTo>
                  <a:lnTo>
                    <a:pt x="1126528" y="299413"/>
                  </a:lnTo>
                  <a:lnTo>
                    <a:pt x="1147619" y="338674"/>
                  </a:lnTo>
                  <a:lnTo>
                    <a:pt x="1165834" y="379601"/>
                  </a:lnTo>
                  <a:lnTo>
                    <a:pt x="1181039" y="422061"/>
                  </a:lnTo>
                  <a:lnTo>
                    <a:pt x="1193098" y="465918"/>
                  </a:lnTo>
                  <a:lnTo>
                    <a:pt x="1201879" y="511039"/>
                  </a:lnTo>
                  <a:lnTo>
                    <a:pt x="1207246" y="557288"/>
                  </a:lnTo>
                  <a:lnTo>
                    <a:pt x="1209065" y="604532"/>
                  </a:lnTo>
                  <a:lnTo>
                    <a:pt x="1207246" y="651776"/>
                  </a:lnTo>
                  <a:lnTo>
                    <a:pt x="1201879" y="698025"/>
                  </a:lnTo>
                  <a:lnTo>
                    <a:pt x="1193098" y="743146"/>
                  </a:lnTo>
                  <a:lnTo>
                    <a:pt x="1181039" y="787003"/>
                  </a:lnTo>
                  <a:lnTo>
                    <a:pt x="1165834" y="829462"/>
                  </a:lnTo>
                  <a:lnTo>
                    <a:pt x="1147619" y="870390"/>
                  </a:lnTo>
                  <a:lnTo>
                    <a:pt x="1126528" y="909651"/>
                  </a:lnTo>
                  <a:lnTo>
                    <a:pt x="1102695" y="947111"/>
                  </a:lnTo>
                  <a:lnTo>
                    <a:pt x="1076256" y="982636"/>
                  </a:lnTo>
                  <a:lnTo>
                    <a:pt x="1047343" y="1016091"/>
                  </a:lnTo>
                  <a:lnTo>
                    <a:pt x="1016092" y="1047343"/>
                  </a:lnTo>
                  <a:lnTo>
                    <a:pt x="982636" y="1076255"/>
                  </a:lnTo>
                  <a:lnTo>
                    <a:pt x="947111" y="1102695"/>
                  </a:lnTo>
                  <a:lnTo>
                    <a:pt x="909651" y="1126528"/>
                  </a:lnTo>
                  <a:lnTo>
                    <a:pt x="870390" y="1147619"/>
                  </a:lnTo>
                  <a:lnTo>
                    <a:pt x="829463" y="1165834"/>
                  </a:lnTo>
                  <a:lnTo>
                    <a:pt x="787003" y="1181038"/>
                  </a:lnTo>
                  <a:lnTo>
                    <a:pt x="743146" y="1193098"/>
                  </a:lnTo>
                  <a:lnTo>
                    <a:pt x="698025" y="1201878"/>
                  </a:lnTo>
                  <a:lnTo>
                    <a:pt x="651776" y="1207245"/>
                  </a:lnTo>
                  <a:lnTo>
                    <a:pt x="604532" y="1209064"/>
                  </a:lnTo>
                  <a:close/>
                </a:path>
              </a:pathLst>
            </a:custGeom>
            <a:solidFill>
              <a:srgbClr val="ECA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469" y="2201233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69">
                  <a:moveTo>
                    <a:pt x="324445" y="648890"/>
                  </a:moveTo>
                  <a:lnTo>
                    <a:pt x="276497" y="645373"/>
                  </a:lnTo>
                  <a:lnTo>
                    <a:pt x="230735" y="635155"/>
                  </a:lnTo>
                  <a:lnTo>
                    <a:pt x="187660" y="618738"/>
                  </a:lnTo>
                  <a:lnTo>
                    <a:pt x="147774" y="596624"/>
                  </a:lnTo>
                  <a:lnTo>
                    <a:pt x="111579" y="569314"/>
                  </a:lnTo>
                  <a:lnTo>
                    <a:pt x="79575" y="537311"/>
                  </a:lnTo>
                  <a:lnTo>
                    <a:pt x="52266" y="501115"/>
                  </a:lnTo>
                  <a:lnTo>
                    <a:pt x="30152" y="461229"/>
                  </a:lnTo>
                  <a:lnTo>
                    <a:pt x="13735" y="418154"/>
                  </a:lnTo>
                  <a:lnTo>
                    <a:pt x="3517" y="372392"/>
                  </a:lnTo>
                  <a:lnTo>
                    <a:pt x="0" y="324445"/>
                  </a:lnTo>
                  <a:lnTo>
                    <a:pt x="3517" y="276497"/>
                  </a:lnTo>
                  <a:lnTo>
                    <a:pt x="13735" y="230735"/>
                  </a:lnTo>
                  <a:lnTo>
                    <a:pt x="30152" y="187660"/>
                  </a:lnTo>
                  <a:lnTo>
                    <a:pt x="52266" y="147774"/>
                  </a:lnTo>
                  <a:lnTo>
                    <a:pt x="79575" y="111579"/>
                  </a:lnTo>
                  <a:lnTo>
                    <a:pt x="111579" y="79575"/>
                  </a:lnTo>
                  <a:lnTo>
                    <a:pt x="147774" y="52266"/>
                  </a:lnTo>
                  <a:lnTo>
                    <a:pt x="187660" y="30152"/>
                  </a:lnTo>
                  <a:lnTo>
                    <a:pt x="230735" y="13735"/>
                  </a:lnTo>
                  <a:lnTo>
                    <a:pt x="276497" y="3517"/>
                  </a:lnTo>
                  <a:lnTo>
                    <a:pt x="324445" y="0"/>
                  </a:lnTo>
                  <a:lnTo>
                    <a:pt x="372392" y="3517"/>
                  </a:lnTo>
                  <a:lnTo>
                    <a:pt x="418154" y="13735"/>
                  </a:lnTo>
                  <a:lnTo>
                    <a:pt x="461229" y="30152"/>
                  </a:lnTo>
                  <a:lnTo>
                    <a:pt x="501115" y="52266"/>
                  </a:lnTo>
                  <a:lnTo>
                    <a:pt x="537311" y="79575"/>
                  </a:lnTo>
                  <a:lnTo>
                    <a:pt x="569314" y="111579"/>
                  </a:lnTo>
                  <a:lnTo>
                    <a:pt x="596624" y="147774"/>
                  </a:lnTo>
                  <a:lnTo>
                    <a:pt x="612580" y="176553"/>
                  </a:lnTo>
                  <a:lnTo>
                    <a:pt x="478514" y="176553"/>
                  </a:lnTo>
                  <a:lnTo>
                    <a:pt x="467272" y="178728"/>
                  </a:lnTo>
                  <a:lnTo>
                    <a:pt x="457417" y="185253"/>
                  </a:lnTo>
                  <a:lnTo>
                    <a:pt x="370968" y="271701"/>
                  </a:lnTo>
                  <a:lnTo>
                    <a:pt x="180294" y="271701"/>
                  </a:lnTo>
                  <a:lnTo>
                    <a:pt x="134485" y="305113"/>
                  </a:lnTo>
                  <a:lnTo>
                    <a:pt x="125785" y="326210"/>
                  </a:lnTo>
                  <a:lnTo>
                    <a:pt x="127960" y="337452"/>
                  </a:lnTo>
                  <a:lnTo>
                    <a:pt x="134485" y="347307"/>
                  </a:lnTo>
                  <a:lnTo>
                    <a:pt x="250646" y="463469"/>
                  </a:lnTo>
                  <a:lnTo>
                    <a:pt x="260501" y="469993"/>
                  </a:lnTo>
                  <a:lnTo>
                    <a:pt x="271743" y="472168"/>
                  </a:lnTo>
                  <a:lnTo>
                    <a:pt x="612673" y="472168"/>
                  </a:lnTo>
                  <a:lnTo>
                    <a:pt x="596624" y="501115"/>
                  </a:lnTo>
                  <a:lnTo>
                    <a:pt x="569314" y="537311"/>
                  </a:lnTo>
                  <a:lnTo>
                    <a:pt x="537311" y="569314"/>
                  </a:lnTo>
                  <a:lnTo>
                    <a:pt x="501115" y="596624"/>
                  </a:lnTo>
                  <a:lnTo>
                    <a:pt x="461229" y="618738"/>
                  </a:lnTo>
                  <a:lnTo>
                    <a:pt x="418154" y="635155"/>
                  </a:lnTo>
                  <a:lnTo>
                    <a:pt x="372392" y="645373"/>
                  </a:lnTo>
                  <a:lnTo>
                    <a:pt x="324445" y="648890"/>
                  </a:lnTo>
                  <a:close/>
                </a:path>
                <a:path w="648970" h="648969">
                  <a:moveTo>
                    <a:pt x="612673" y="472168"/>
                  </a:moveTo>
                  <a:lnTo>
                    <a:pt x="271743" y="472168"/>
                  </a:lnTo>
                  <a:lnTo>
                    <a:pt x="282986" y="469993"/>
                  </a:lnTo>
                  <a:lnTo>
                    <a:pt x="292841" y="463469"/>
                  </a:lnTo>
                  <a:lnTo>
                    <a:pt x="514405" y="242241"/>
                  </a:lnTo>
                  <a:lnTo>
                    <a:pt x="520930" y="232386"/>
                  </a:lnTo>
                  <a:lnTo>
                    <a:pt x="523105" y="221143"/>
                  </a:lnTo>
                  <a:lnTo>
                    <a:pt x="520930" y="209901"/>
                  </a:lnTo>
                  <a:lnTo>
                    <a:pt x="514405" y="200046"/>
                  </a:lnTo>
                  <a:lnTo>
                    <a:pt x="499612" y="185253"/>
                  </a:lnTo>
                  <a:lnTo>
                    <a:pt x="489756" y="178728"/>
                  </a:lnTo>
                  <a:lnTo>
                    <a:pt x="478514" y="176553"/>
                  </a:lnTo>
                  <a:lnTo>
                    <a:pt x="612580" y="176553"/>
                  </a:lnTo>
                  <a:lnTo>
                    <a:pt x="618738" y="187660"/>
                  </a:lnTo>
                  <a:lnTo>
                    <a:pt x="635155" y="230735"/>
                  </a:lnTo>
                  <a:lnTo>
                    <a:pt x="645373" y="276497"/>
                  </a:lnTo>
                  <a:lnTo>
                    <a:pt x="648890" y="324445"/>
                  </a:lnTo>
                  <a:lnTo>
                    <a:pt x="645373" y="372392"/>
                  </a:lnTo>
                  <a:lnTo>
                    <a:pt x="635246" y="417744"/>
                  </a:lnTo>
                  <a:lnTo>
                    <a:pt x="635155" y="418154"/>
                  </a:lnTo>
                  <a:lnTo>
                    <a:pt x="618738" y="461229"/>
                  </a:lnTo>
                  <a:lnTo>
                    <a:pt x="612673" y="472168"/>
                  </a:lnTo>
                  <a:close/>
                </a:path>
                <a:path w="648970" h="648969">
                  <a:moveTo>
                    <a:pt x="281830" y="352350"/>
                  </a:moveTo>
                  <a:lnTo>
                    <a:pt x="274102" y="350837"/>
                  </a:lnTo>
                  <a:lnTo>
                    <a:pt x="267289" y="346299"/>
                  </a:lnTo>
                  <a:lnTo>
                    <a:pt x="201391" y="280401"/>
                  </a:lnTo>
                  <a:lnTo>
                    <a:pt x="191536" y="273876"/>
                  </a:lnTo>
                  <a:lnTo>
                    <a:pt x="180294" y="271701"/>
                  </a:lnTo>
                  <a:lnTo>
                    <a:pt x="370968" y="271701"/>
                  </a:lnTo>
                  <a:lnTo>
                    <a:pt x="296371" y="346299"/>
                  </a:lnTo>
                  <a:lnTo>
                    <a:pt x="289557" y="350837"/>
                  </a:lnTo>
                  <a:lnTo>
                    <a:pt x="281830" y="352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1475" y="1494752"/>
            <a:ext cx="9446523" cy="56483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1003874"/>
            <a:ext cx="2576830" cy="7225030"/>
            <a:chOff x="0" y="1003874"/>
            <a:chExt cx="2576830" cy="7225030"/>
          </a:xfrm>
        </p:grpSpPr>
        <p:sp>
          <p:nvSpPr>
            <p:cNvPr id="11" name="object 11"/>
            <p:cNvSpPr/>
            <p:nvPr/>
          </p:nvSpPr>
          <p:spPr>
            <a:xfrm>
              <a:off x="0" y="2051266"/>
              <a:ext cx="2576830" cy="6177915"/>
            </a:xfrm>
            <a:custGeom>
              <a:avLst/>
              <a:gdLst/>
              <a:ahLst/>
              <a:cxnLst/>
              <a:rect l="l" t="t" r="r" b="b"/>
              <a:pathLst>
                <a:path w="2576830" h="6177915">
                  <a:moveTo>
                    <a:pt x="0" y="6177607"/>
                  </a:moveTo>
                  <a:lnTo>
                    <a:pt x="0" y="0"/>
                  </a:lnTo>
                  <a:lnTo>
                    <a:pt x="2463178" y="2788956"/>
                  </a:lnTo>
                  <a:lnTo>
                    <a:pt x="2493278" y="2826910"/>
                  </a:lnTo>
                  <a:lnTo>
                    <a:pt x="2518748" y="2867117"/>
                  </a:lnTo>
                  <a:lnTo>
                    <a:pt x="2539586" y="2909201"/>
                  </a:lnTo>
                  <a:lnTo>
                    <a:pt x="2555794" y="2952788"/>
                  </a:lnTo>
                  <a:lnTo>
                    <a:pt x="2567371" y="2997501"/>
                  </a:lnTo>
                  <a:lnTo>
                    <a:pt x="2574317" y="3042964"/>
                  </a:lnTo>
                  <a:lnTo>
                    <a:pt x="2576633" y="3088803"/>
                  </a:lnTo>
                  <a:lnTo>
                    <a:pt x="2574317" y="3134643"/>
                  </a:lnTo>
                  <a:lnTo>
                    <a:pt x="2567371" y="3180106"/>
                  </a:lnTo>
                  <a:lnTo>
                    <a:pt x="2555794" y="3224819"/>
                  </a:lnTo>
                  <a:lnTo>
                    <a:pt x="2539586" y="3268405"/>
                  </a:lnTo>
                  <a:lnTo>
                    <a:pt x="2518748" y="3310490"/>
                  </a:lnTo>
                  <a:lnTo>
                    <a:pt x="2493278" y="3350697"/>
                  </a:lnTo>
                  <a:lnTo>
                    <a:pt x="2463178" y="3388651"/>
                  </a:lnTo>
                  <a:lnTo>
                    <a:pt x="0" y="617760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003874"/>
              <a:ext cx="866140" cy="2170430"/>
            </a:xfrm>
            <a:custGeom>
              <a:avLst/>
              <a:gdLst/>
              <a:ahLst/>
              <a:cxnLst/>
              <a:rect l="l" t="t" r="r" b="b"/>
              <a:pathLst>
                <a:path w="866140" h="2170430">
                  <a:moveTo>
                    <a:pt x="0" y="2170430"/>
                  </a:moveTo>
                  <a:lnTo>
                    <a:pt x="0" y="0"/>
                  </a:lnTo>
                  <a:lnTo>
                    <a:pt x="831273" y="990371"/>
                  </a:lnTo>
                  <a:lnTo>
                    <a:pt x="857170" y="1035436"/>
                  </a:lnTo>
                  <a:lnTo>
                    <a:pt x="865802" y="1085215"/>
                  </a:lnTo>
                  <a:lnTo>
                    <a:pt x="857170" y="1134994"/>
                  </a:lnTo>
                  <a:lnTo>
                    <a:pt x="831273" y="1180058"/>
                  </a:lnTo>
                  <a:lnTo>
                    <a:pt x="0" y="2170430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35271" y="8909644"/>
            <a:ext cx="1895474" cy="137735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436783" y="1903300"/>
            <a:ext cx="12974320" cy="7273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-10" dirty="0">
                <a:solidFill>
                  <a:srgbClr val="D5801B"/>
                </a:solidFill>
                <a:latin typeface="Tahoma"/>
                <a:cs typeface="Tahoma"/>
              </a:rPr>
              <a:t>Estatuto</a:t>
            </a:r>
            <a:endParaRPr sz="30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2100" spc="60" dirty="0">
                <a:latin typeface="Lucida Sans Unicode"/>
                <a:cs typeface="Lucida Sans Unicode"/>
              </a:rPr>
              <a:t>Em</a:t>
            </a:r>
            <a:r>
              <a:rPr sz="2100" spc="229" dirty="0">
                <a:latin typeface="Lucida Sans Unicode"/>
                <a:cs typeface="Lucida Sans Unicode"/>
              </a:rPr>
              <a:t> </a:t>
            </a:r>
            <a:r>
              <a:rPr sz="2100" spc="120" dirty="0">
                <a:latin typeface="Lucida Sans Unicode"/>
                <a:cs typeface="Lucida Sans Unicode"/>
              </a:rPr>
              <a:t>caso</a:t>
            </a:r>
            <a:r>
              <a:rPr sz="2100" spc="229" dirty="0">
                <a:latin typeface="Lucida Sans Unicode"/>
                <a:cs typeface="Lucida Sans Unicode"/>
              </a:rPr>
              <a:t> </a:t>
            </a:r>
            <a:r>
              <a:rPr sz="2100" spc="100" dirty="0">
                <a:latin typeface="Lucida Sans Unicode"/>
                <a:cs typeface="Lucida Sans Unicode"/>
              </a:rPr>
              <a:t>de</a:t>
            </a:r>
            <a:r>
              <a:rPr sz="2100" spc="235" dirty="0">
                <a:latin typeface="Lucida Sans Unicode"/>
                <a:cs typeface="Lucida Sans Unicode"/>
              </a:rPr>
              <a:t> </a:t>
            </a:r>
            <a:r>
              <a:rPr sz="2100" spc="65" dirty="0">
                <a:latin typeface="Lucida Sans Unicode"/>
                <a:cs typeface="Lucida Sans Unicode"/>
              </a:rPr>
              <a:t>dúvidas</a:t>
            </a:r>
            <a:r>
              <a:rPr sz="2100" spc="229" dirty="0">
                <a:latin typeface="Lucida Sans Unicode"/>
                <a:cs typeface="Lucida Sans Unicode"/>
              </a:rPr>
              <a:t> </a:t>
            </a:r>
            <a:r>
              <a:rPr sz="2100" spc="70" dirty="0">
                <a:latin typeface="Lucida Sans Unicode"/>
                <a:cs typeface="Lucida Sans Unicode"/>
              </a:rPr>
              <a:t>quanto</a:t>
            </a:r>
            <a:r>
              <a:rPr sz="2100" spc="229" dirty="0">
                <a:latin typeface="Lucida Sans Unicode"/>
                <a:cs typeface="Lucida Sans Unicode"/>
              </a:rPr>
              <a:t> </a:t>
            </a:r>
            <a:r>
              <a:rPr sz="2100" spc="204" dirty="0">
                <a:latin typeface="Lucida Sans Unicode"/>
                <a:cs typeface="Lucida Sans Unicode"/>
              </a:rPr>
              <a:t>à</a:t>
            </a:r>
            <a:endParaRPr sz="2100">
              <a:latin typeface="Lucida Sans Unicode"/>
              <a:cs typeface="Lucida Sans Unicode"/>
            </a:endParaRPr>
          </a:p>
          <a:p>
            <a:pPr marL="12700" marR="8761095" algn="just">
              <a:lnSpc>
                <a:spcPts val="2900"/>
              </a:lnSpc>
              <a:spcBef>
                <a:spcPts val="160"/>
              </a:spcBef>
            </a:pPr>
            <a:r>
              <a:rPr sz="2100" spc="120" dirty="0">
                <a:latin typeface="Lucida Sans Unicode"/>
                <a:cs typeface="Lucida Sans Unicode"/>
              </a:rPr>
              <a:t>redação</a:t>
            </a:r>
            <a:r>
              <a:rPr sz="2100" spc="355" dirty="0">
                <a:latin typeface="Lucida Sans Unicode"/>
                <a:cs typeface="Lucida Sans Unicode"/>
              </a:rPr>
              <a:t>      </a:t>
            </a:r>
            <a:r>
              <a:rPr sz="2100" spc="170" dirty="0">
                <a:latin typeface="Lucida Sans Unicode"/>
                <a:cs typeface="Lucida Sans Unicode"/>
              </a:rPr>
              <a:t>da</a:t>
            </a:r>
            <a:r>
              <a:rPr sz="2100" spc="360" dirty="0">
                <a:latin typeface="Lucida Sans Unicode"/>
                <a:cs typeface="Lucida Sans Unicode"/>
              </a:rPr>
              <a:t>      </a:t>
            </a:r>
            <a:r>
              <a:rPr sz="2100" spc="60" dirty="0">
                <a:latin typeface="Lucida Sans Unicode"/>
                <a:cs typeface="Lucida Sans Unicode"/>
              </a:rPr>
              <a:t>cláusula </a:t>
            </a:r>
            <a:r>
              <a:rPr sz="2100" dirty="0">
                <a:latin typeface="Lucida Sans Unicode"/>
                <a:cs typeface="Lucida Sans Unicode"/>
              </a:rPr>
              <a:t>estatutária,</a:t>
            </a:r>
            <a:r>
              <a:rPr sz="2100" spc="375" dirty="0">
                <a:latin typeface="Lucida Sans Unicode"/>
                <a:cs typeface="Lucida Sans Unicode"/>
              </a:rPr>
              <a:t>     </a:t>
            </a:r>
            <a:r>
              <a:rPr sz="2100" dirty="0">
                <a:latin typeface="Lucida Sans Unicode"/>
                <a:cs typeface="Lucida Sans Unicode"/>
              </a:rPr>
              <a:t>consultar</a:t>
            </a:r>
            <a:r>
              <a:rPr sz="2100" spc="375" dirty="0">
                <a:latin typeface="Lucida Sans Unicode"/>
                <a:cs typeface="Lucida Sans Unicode"/>
              </a:rPr>
              <a:t>     </a:t>
            </a:r>
            <a:r>
              <a:rPr sz="2100" spc="204" dirty="0">
                <a:latin typeface="Lucida Sans Unicode"/>
                <a:cs typeface="Lucida Sans Unicode"/>
              </a:rPr>
              <a:t>a </a:t>
            </a:r>
            <a:r>
              <a:rPr sz="2100" spc="45" dirty="0">
                <a:latin typeface="Lucida Sans Unicode"/>
                <a:cs typeface="Lucida Sans Unicode"/>
              </a:rPr>
              <a:t>planilha</a:t>
            </a:r>
            <a:r>
              <a:rPr sz="2100" spc="370" dirty="0">
                <a:latin typeface="Lucida Sans Unicode"/>
                <a:cs typeface="Lucida Sans Unicode"/>
              </a:rPr>
              <a:t>    </a:t>
            </a:r>
            <a:r>
              <a:rPr sz="2100" spc="100" dirty="0">
                <a:latin typeface="Lucida Sans Unicode"/>
                <a:cs typeface="Lucida Sans Unicode"/>
              </a:rPr>
              <a:t>de</a:t>
            </a:r>
            <a:r>
              <a:rPr sz="2100" spc="375" dirty="0">
                <a:latin typeface="Lucida Sans Unicode"/>
                <a:cs typeface="Lucida Sans Unicode"/>
              </a:rPr>
              <a:t>    </a:t>
            </a:r>
            <a:r>
              <a:rPr sz="2100" spc="55" dirty="0">
                <a:latin typeface="Lucida Sans Unicode"/>
                <a:cs typeface="Lucida Sans Unicode"/>
              </a:rPr>
              <a:t>alinhamento </a:t>
            </a:r>
            <a:r>
              <a:rPr sz="2100" dirty="0">
                <a:latin typeface="Lucida Sans Unicode"/>
                <a:cs typeface="Lucida Sans Unicode"/>
              </a:rPr>
              <a:t>disponível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site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SIGCON</a:t>
            </a:r>
            <a:endParaRPr sz="2100">
              <a:latin typeface="Lucida Sans Unicode"/>
              <a:cs typeface="Lucida Sans Unicode"/>
            </a:endParaRPr>
          </a:p>
          <a:p>
            <a:pPr marL="12700" marR="8761095" algn="just">
              <a:lnSpc>
                <a:spcPct val="115199"/>
              </a:lnSpc>
              <a:spcBef>
                <a:spcPts val="2750"/>
              </a:spcBef>
            </a:pPr>
            <a:r>
              <a:rPr sz="2100" spc="60" dirty="0">
                <a:latin typeface="Lucida Sans Unicode"/>
                <a:cs typeface="Lucida Sans Unicode"/>
              </a:rPr>
              <a:t>Em</a:t>
            </a:r>
            <a:r>
              <a:rPr sz="2100" spc="455" dirty="0">
                <a:latin typeface="Lucida Sans Unicode"/>
                <a:cs typeface="Lucida Sans Unicode"/>
              </a:rPr>
              <a:t>  </a:t>
            </a:r>
            <a:r>
              <a:rPr sz="2100" spc="120" dirty="0">
                <a:latin typeface="Lucida Sans Unicode"/>
                <a:cs typeface="Lucida Sans Unicode"/>
              </a:rPr>
              <a:t>caso</a:t>
            </a:r>
            <a:r>
              <a:rPr sz="2100" spc="459" dirty="0">
                <a:latin typeface="Lucida Sans Unicode"/>
                <a:cs typeface="Lucida Sans Unicode"/>
              </a:rPr>
              <a:t>  </a:t>
            </a:r>
            <a:r>
              <a:rPr sz="2100" spc="100" dirty="0">
                <a:latin typeface="Lucida Sans Unicode"/>
                <a:cs typeface="Lucida Sans Unicode"/>
              </a:rPr>
              <a:t>de</a:t>
            </a:r>
            <a:r>
              <a:rPr sz="2100" spc="459" dirty="0">
                <a:latin typeface="Lucida Sans Unicode"/>
                <a:cs typeface="Lucida Sans Unicode"/>
              </a:rPr>
              <a:t>  </a:t>
            </a:r>
            <a:r>
              <a:rPr sz="2100" spc="95" dirty="0">
                <a:latin typeface="Lucida Sans Unicode"/>
                <a:cs typeface="Lucida Sans Unicode"/>
              </a:rPr>
              <a:t>alteração</a:t>
            </a:r>
            <a:r>
              <a:rPr sz="2100" spc="455" dirty="0">
                <a:latin typeface="Lucida Sans Unicode"/>
                <a:cs typeface="Lucida Sans Unicode"/>
              </a:rPr>
              <a:t>  </a:t>
            </a:r>
            <a:r>
              <a:rPr sz="2100" spc="75" dirty="0">
                <a:latin typeface="Lucida Sans Unicode"/>
                <a:cs typeface="Lucida Sans Unicode"/>
              </a:rPr>
              <a:t>de </a:t>
            </a:r>
            <a:r>
              <a:rPr sz="2100" dirty="0">
                <a:latin typeface="Lucida Sans Unicode"/>
                <a:cs typeface="Lucida Sans Unicode"/>
              </a:rPr>
              <a:t>Estatuto,</a:t>
            </a:r>
            <a:r>
              <a:rPr sz="2100" spc="105" dirty="0">
                <a:latin typeface="Lucida Sans Unicode"/>
                <a:cs typeface="Lucida Sans Unicode"/>
              </a:rPr>
              <a:t> </a:t>
            </a:r>
            <a:r>
              <a:rPr sz="2100" spc="114" dirty="0">
                <a:latin typeface="Lucida Sans Unicode"/>
                <a:cs typeface="Lucida Sans Unicode"/>
              </a:rPr>
              <a:t>é</a:t>
            </a:r>
            <a:r>
              <a:rPr sz="2100" spc="110" dirty="0">
                <a:latin typeface="Lucida Sans Unicode"/>
                <a:cs typeface="Lucida Sans Unicode"/>
              </a:rPr>
              <a:t> </a:t>
            </a:r>
            <a:r>
              <a:rPr sz="2100" spc="55" dirty="0">
                <a:latin typeface="Lucida Sans Unicode"/>
                <a:cs typeface="Lucida Sans Unicode"/>
              </a:rPr>
              <a:t>necessário</a:t>
            </a:r>
            <a:r>
              <a:rPr sz="2100" spc="11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registrar </a:t>
            </a:r>
            <a:r>
              <a:rPr sz="2100" spc="90" dirty="0">
                <a:latin typeface="Lucida Sans Unicode"/>
                <a:cs typeface="Lucida Sans Unicode"/>
              </a:rPr>
              <a:t>essa</a:t>
            </a:r>
            <a:r>
              <a:rPr sz="2100" spc="470" dirty="0">
                <a:latin typeface="Lucida Sans Unicode"/>
                <a:cs typeface="Lucida Sans Unicode"/>
              </a:rPr>
              <a:t> </a:t>
            </a:r>
            <a:r>
              <a:rPr sz="2100" spc="95" dirty="0">
                <a:latin typeface="Lucida Sans Unicode"/>
                <a:cs typeface="Lucida Sans Unicode"/>
              </a:rPr>
              <a:t>alteração</a:t>
            </a:r>
            <a:r>
              <a:rPr sz="2100" spc="4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</a:t>
            </a:r>
            <a:r>
              <a:rPr sz="2100" spc="4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cartório</a:t>
            </a:r>
            <a:r>
              <a:rPr sz="2100" spc="475" dirty="0">
                <a:latin typeface="Lucida Sans Unicode"/>
                <a:cs typeface="Lucida Sans Unicode"/>
              </a:rPr>
              <a:t> </a:t>
            </a:r>
            <a:r>
              <a:rPr sz="2100" spc="75" dirty="0">
                <a:latin typeface="Lucida Sans Unicode"/>
                <a:cs typeface="Lucida Sans Unicode"/>
              </a:rPr>
              <a:t>de </a:t>
            </a:r>
            <a:r>
              <a:rPr sz="2100" spc="70" dirty="0">
                <a:latin typeface="Lucida Sans Unicode"/>
                <a:cs typeface="Lucida Sans Unicode"/>
              </a:rPr>
              <a:t>pessoas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jurídicas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45" dirty="0">
                <a:solidFill>
                  <a:srgbClr val="D5801B"/>
                </a:solidFill>
                <a:latin typeface="Tahoma"/>
                <a:cs typeface="Tahoma"/>
              </a:rPr>
              <a:t>Endereço</a:t>
            </a:r>
            <a:r>
              <a:rPr sz="3000" b="1" spc="-24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190" dirty="0">
                <a:solidFill>
                  <a:srgbClr val="D5801B"/>
                </a:solidFill>
                <a:latin typeface="Tahoma"/>
                <a:cs typeface="Tahoma"/>
              </a:rPr>
              <a:t>da</a:t>
            </a:r>
            <a:r>
              <a:rPr sz="3000" b="1" spc="-24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D5801B"/>
                </a:solidFill>
                <a:latin typeface="Tahoma"/>
                <a:cs typeface="Tahoma"/>
              </a:rPr>
              <a:t>OSC</a:t>
            </a:r>
            <a:endParaRPr sz="300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434"/>
              </a:spcBef>
            </a:pPr>
            <a:r>
              <a:rPr sz="1900" dirty="0">
                <a:latin typeface="Lucida Sans Unicode"/>
                <a:cs typeface="Lucida Sans Unicode"/>
              </a:rPr>
              <a:t>O </a:t>
            </a:r>
            <a:r>
              <a:rPr sz="1900" spc="65" dirty="0">
                <a:latin typeface="Lucida Sans Unicode"/>
                <a:cs typeface="Lucida Sans Unicode"/>
              </a:rPr>
              <a:t>endereço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informado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OSC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deverá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mesmo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dirty="0">
                <a:latin typeface="Lucida Sans Unicode"/>
                <a:cs typeface="Lucida Sans Unicode"/>
              </a:rPr>
              <a:t> todos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técnicos,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Plano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Trabalho, </a:t>
            </a:r>
            <a:r>
              <a:rPr sz="1900" dirty="0">
                <a:latin typeface="Lucida Sans Unicode"/>
                <a:cs typeface="Lucida Sans Unicode"/>
              </a:rPr>
              <a:t>Estatuto</a:t>
            </a:r>
            <a:r>
              <a:rPr sz="1900" spc="125" dirty="0">
                <a:latin typeface="Lucida Sans Unicode"/>
                <a:cs typeface="Lucida Sans Unicode"/>
              </a:rPr>
              <a:t> 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registro</a:t>
            </a:r>
            <a:r>
              <a:rPr sz="1900" spc="12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junto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spc="135" dirty="0">
                <a:latin typeface="Lucida Sans Unicode"/>
                <a:cs typeface="Lucida Sans Unicode"/>
              </a:rPr>
              <a:t>ao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spc="50" dirty="0">
                <a:latin typeface="Lucida Sans Unicode"/>
                <a:cs typeface="Lucida Sans Unicode"/>
              </a:rPr>
              <a:t>CAGEC</a:t>
            </a:r>
            <a:r>
              <a:rPr sz="1900" spc="125" dirty="0">
                <a:latin typeface="Lucida Sans Unicode"/>
                <a:cs typeface="Lucida Sans Unicode"/>
              </a:rPr>
              <a:t>  (atenção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spc="95" dirty="0">
                <a:latin typeface="Lucida Sans Unicode"/>
                <a:cs typeface="Lucida Sans Unicode"/>
              </a:rPr>
              <a:t>aos</a:t>
            </a:r>
            <a:r>
              <a:rPr sz="1900" spc="125" dirty="0">
                <a:latin typeface="Lucida Sans Unicode"/>
                <a:cs typeface="Lucida Sans Unicode"/>
              </a:rPr>
              <a:t>  </a:t>
            </a:r>
            <a:r>
              <a:rPr sz="1900" spc="60" dirty="0">
                <a:latin typeface="Lucida Sans Unicode"/>
                <a:cs typeface="Lucida Sans Unicode"/>
              </a:rPr>
              <a:t>endereços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rodapés,</a:t>
            </a:r>
            <a:r>
              <a:rPr sz="1900" spc="125" dirty="0">
                <a:latin typeface="Lucida Sans Unicode"/>
                <a:cs typeface="Lucida Sans Unicode"/>
              </a:rPr>
              <a:t>  </a:t>
            </a:r>
            <a:r>
              <a:rPr sz="1900" spc="65" dirty="0">
                <a:latin typeface="Lucida Sans Unicode"/>
                <a:cs typeface="Lucida Sans Unicode"/>
              </a:rPr>
              <a:t>cabeçalhos,</a:t>
            </a:r>
            <a:r>
              <a:rPr sz="1900" spc="130" dirty="0">
                <a:latin typeface="Lucida Sans Unicode"/>
                <a:cs typeface="Lucida Sans Unicode"/>
              </a:rPr>
              <a:t>  </a:t>
            </a:r>
            <a:r>
              <a:rPr sz="1900" spc="-10" dirty="0">
                <a:latin typeface="Lucida Sans Unicode"/>
                <a:cs typeface="Lucida Sans Unicode"/>
              </a:rPr>
              <a:t>relatórios, </a:t>
            </a:r>
            <a:r>
              <a:rPr sz="1900" spc="60" dirty="0">
                <a:latin typeface="Lucida Sans Unicode"/>
                <a:cs typeface="Lucida Sans Unicode"/>
              </a:rPr>
              <a:t>coincidência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endereços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residenciais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OSC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seus</a:t>
            </a:r>
            <a:r>
              <a:rPr sz="1900" spc="-10" dirty="0">
                <a:latin typeface="Lucida Sans Unicode"/>
                <a:cs typeface="Lucida Sans Unicode"/>
              </a:rPr>
              <a:t> dirigentes).</a:t>
            </a:r>
            <a:endParaRPr sz="1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5100"/>
              </a:lnSpc>
              <a:spcBef>
                <a:spcPts val="2625"/>
              </a:spcBef>
            </a:pPr>
            <a:r>
              <a:rPr sz="1900" spc="105" dirty="0">
                <a:latin typeface="Lucida Sans Unicode"/>
                <a:cs typeface="Lucida Sans Unicode"/>
              </a:rPr>
              <a:t>Caso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execução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objeto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parceira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ocorra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mais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um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endereço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(bens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em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mais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uma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filial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da </a:t>
            </a:r>
            <a:r>
              <a:rPr sz="1900" dirty="0">
                <a:latin typeface="Lucida Sans Unicode"/>
                <a:cs typeface="Lucida Sans Unicode"/>
              </a:rPr>
              <a:t>OSC,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exemplo),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endereços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deverão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incluídos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individualmente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153" y="1681627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80">
                <a:moveTo>
                  <a:pt x="612041" y="1224083"/>
                </a:moveTo>
                <a:lnTo>
                  <a:pt x="564211" y="1222242"/>
                </a:lnTo>
                <a:lnTo>
                  <a:pt x="517387" y="1216808"/>
                </a:lnTo>
                <a:lnTo>
                  <a:pt x="471706" y="1207919"/>
                </a:lnTo>
                <a:lnTo>
                  <a:pt x="427304" y="1195709"/>
                </a:lnTo>
                <a:lnTo>
                  <a:pt x="384317" y="1180316"/>
                </a:lnTo>
                <a:lnTo>
                  <a:pt x="342881" y="1161874"/>
                </a:lnTo>
                <a:lnTo>
                  <a:pt x="303132" y="1140521"/>
                </a:lnTo>
                <a:lnTo>
                  <a:pt x="265207" y="1116393"/>
                </a:lnTo>
                <a:lnTo>
                  <a:pt x="229240" y="1089624"/>
                </a:lnTo>
                <a:lnTo>
                  <a:pt x="195370" y="1060352"/>
                </a:lnTo>
                <a:lnTo>
                  <a:pt x="163730" y="1028713"/>
                </a:lnTo>
                <a:lnTo>
                  <a:pt x="134458" y="994842"/>
                </a:lnTo>
                <a:lnTo>
                  <a:pt x="107690" y="958876"/>
                </a:lnTo>
                <a:lnTo>
                  <a:pt x="83561" y="920950"/>
                </a:lnTo>
                <a:lnTo>
                  <a:pt x="62208" y="881202"/>
                </a:lnTo>
                <a:lnTo>
                  <a:pt x="43767" y="839766"/>
                </a:lnTo>
                <a:lnTo>
                  <a:pt x="28373" y="796779"/>
                </a:lnTo>
                <a:lnTo>
                  <a:pt x="16164" y="752377"/>
                </a:lnTo>
                <a:lnTo>
                  <a:pt x="7274" y="706696"/>
                </a:lnTo>
                <a:lnTo>
                  <a:pt x="1841" y="659872"/>
                </a:lnTo>
                <a:lnTo>
                  <a:pt x="0" y="612041"/>
                </a:lnTo>
                <a:lnTo>
                  <a:pt x="1841" y="564210"/>
                </a:lnTo>
                <a:lnTo>
                  <a:pt x="7274" y="517387"/>
                </a:lnTo>
                <a:lnTo>
                  <a:pt x="16164" y="471706"/>
                </a:lnTo>
                <a:lnTo>
                  <a:pt x="28373" y="427304"/>
                </a:lnTo>
                <a:lnTo>
                  <a:pt x="43767" y="384317"/>
                </a:lnTo>
                <a:lnTo>
                  <a:pt x="62208" y="342881"/>
                </a:lnTo>
                <a:lnTo>
                  <a:pt x="83561" y="303132"/>
                </a:lnTo>
                <a:lnTo>
                  <a:pt x="107690" y="265207"/>
                </a:lnTo>
                <a:lnTo>
                  <a:pt x="134458" y="229240"/>
                </a:lnTo>
                <a:lnTo>
                  <a:pt x="163730" y="195370"/>
                </a:lnTo>
                <a:lnTo>
                  <a:pt x="195370" y="163730"/>
                </a:lnTo>
                <a:lnTo>
                  <a:pt x="229240" y="134458"/>
                </a:lnTo>
                <a:lnTo>
                  <a:pt x="265207" y="107690"/>
                </a:lnTo>
                <a:lnTo>
                  <a:pt x="303132" y="83561"/>
                </a:lnTo>
                <a:lnTo>
                  <a:pt x="342881" y="62208"/>
                </a:lnTo>
                <a:lnTo>
                  <a:pt x="384317" y="43767"/>
                </a:lnTo>
                <a:lnTo>
                  <a:pt x="427304" y="28373"/>
                </a:lnTo>
                <a:lnTo>
                  <a:pt x="471706" y="16164"/>
                </a:lnTo>
                <a:lnTo>
                  <a:pt x="517387" y="7274"/>
                </a:lnTo>
                <a:lnTo>
                  <a:pt x="564211" y="1841"/>
                </a:lnTo>
                <a:lnTo>
                  <a:pt x="612041" y="0"/>
                </a:lnTo>
                <a:lnTo>
                  <a:pt x="659872" y="1841"/>
                </a:lnTo>
                <a:lnTo>
                  <a:pt x="706696" y="7274"/>
                </a:lnTo>
                <a:lnTo>
                  <a:pt x="752377" y="16164"/>
                </a:lnTo>
                <a:lnTo>
                  <a:pt x="796779" y="28373"/>
                </a:lnTo>
                <a:lnTo>
                  <a:pt x="839766" y="43767"/>
                </a:lnTo>
                <a:lnTo>
                  <a:pt x="881202" y="62208"/>
                </a:lnTo>
                <a:lnTo>
                  <a:pt x="920951" y="83561"/>
                </a:lnTo>
                <a:lnTo>
                  <a:pt x="958876" y="107690"/>
                </a:lnTo>
                <a:lnTo>
                  <a:pt x="994842" y="134458"/>
                </a:lnTo>
                <a:lnTo>
                  <a:pt x="1028713" y="163730"/>
                </a:lnTo>
                <a:lnTo>
                  <a:pt x="1060352" y="195370"/>
                </a:lnTo>
                <a:lnTo>
                  <a:pt x="1089624" y="229240"/>
                </a:lnTo>
                <a:lnTo>
                  <a:pt x="1116393" y="265207"/>
                </a:lnTo>
                <a:lnTo>
                  <a:pt x="1140521" y="303132"/>
                </a:lnTo>
                <a:lnTo>
                  <a:pt x="1161874" y="342881"/>
                </a:lnTo>
                <a:lnTo>
                  <a:pt x="1180316" y="384317"/>
                </a:lnTo>
                <a:lnTo>
                  <a:pt x="1195709" y="427304"/>
                </a:lnTo>
                <a:lnTo>
                  <a:pt x="1207918" y="471706"/>
                </a:lnTo>
                <a:lnTo>
                  <a:pt x="1216808" y="517387"/>
                </a:lnTo>
                <a:lnTo>
                  <a:pt x="1222241" y="564210"/>
                </a:lnTo>
                <a:lnTo>
                  <a:pt x="1224083" y="612041"/>
                </a:lnTo>
                <a:lnTo>
                  <a:pt x="1222241" y="659872"/>
                </a:lnTo>
                <a:lnTo>
                  <a:pt x="1216808" y="706696"/>
                </a:lnTo>
                <a:lnTo>
                  <a:pt x="1207918" y="752377"/>
                </a:lnTo>
                <a:lnTo>
                  <a:pt x="1195709" y="796779"/>
                </a:lnTo>
                <a:lnTo>
                  <a:pt x="1180316" y="839766"/>
                </a:lnTo>
                <a:lnTo>
                  <a:pt x="1161874" y="881202"/>
                </a:lnTo>
                <a:lnTo>
                  <a:pt x="1140521" y="920950"/>
                </a:lnTo>
                <a:lnTo>
                  <a:pt x="1116393" y="958876"/>
                </a:lnTo>
                <a:lnTo>
                  <a:pt x="1089624" y="994842"/>
                </a:lnTo>
                <a:lnTo>
                  <a:pt x="1060352" y="1028713"/>
                </a:lnTo>
                <a:lnTo>
                  <a:pt x="1028713" y="1060352"/>
                </a:lnTo>
                <a:lnTo>
                  <a:pt x="994842" y="1089624"/>
                </a:lnTo>
                <a:lnTo>
                  <a:pt x="958876" y="1116393"/>
                </a:lnTo>
                <a:lnTo>
                  <a:pt x="920951" y="1140521"/>
                </a:lnTo>
                <a:lnTo>
                  <a:pt x="881202" y="1161874"/>
                </a:lnTo>
                <a:lnTo>
                  <a:pt x="839766" y="1180316"/>
                </a:lnTo>
                <a:lnTo>
                  <a:pt x="796779" y="1195709"/>
                </a:lnTo>
                <a:lnTo>
                  <a:pt x="752377" y="1207919"/>
                </a:lnTo>
                <a:lnTo>
                  <a:pt x="706696" y="1216808"/>
                </a:lnTo>
                <a:lnTo>
                  <a:pt x="659872" y="1222242"/>
                </a:lnTo>
                <a:lnTo>
                  <a:pt x="612041" y="1224083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7542" y="394113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41" y="1224083"/>
                </a:moveTo>
                <a:lnTo>
                  <a:pt x="564211" y="1222242"/>
                </a:lnTo>
                <a:lnTo>
                  <a:pt x="517387" y="1216808"/>
                </a:lnTo>
                <a:lnTo>
                  <a:pt x="471706" y="1207919"/>
                </a:lnTo>
                <a:lnTo>
                  <a:pt x="427304" y="1195709"/>
                </a:lnTo>
                <a:lnTo>
                  <a:pt x="384317" y="1180316"/>
                </a:lnTo>
                <a:lnTo>
                  <a:pt x="342881" y="1161874"/>
                </a:lnTo>
                <a:lnTo>
                  <a:pt x="303132" y="1140521"/>
                </a:lnTo>
                <a:lnTo>
                  <a:pt x="265207" y="1116393"/>
                </a:lnTo>
                <a:lnTo>
                  <a:pt x="229240" y="1089624"/>
                </a:lnTo>
                <a:lnTo>
                  <a:pt x="195370" y="1060352"/>
                </a:lnTo>
                <a:lnTo>
                  <a:pt x="163730" y="1028713"/>
                </a:lnTo>
                <a:lnTo>
                  <a:pt x="134458" y="994842"/>
                </a:lnTo>
                <a:lnTo>
                  <a:pt x="107690" y="958876"/>
                </a:lnTo>
                <a:lnTo>
                  <a:pt x="83561" y="920950"/>
                </a:lnTo>
                <a:lnTo>
                  <a:pt x="62208" y="881202"/>
                </a:lnTo>
                <a:lnTo>
                  <a:pt x="43767" y="839766"/>
                </a:lnTo>
                <a:lnTo>
                  <a:pt x="28373" y="796779"/>
                </a:lnTo>
                <a:lnTo>
                  <a:pt x="16164" y="752377"/>
                </a:lnTo>
                <a:lnTo>
                  <a:pt x="7274" y="706696"/>
                </a:lnTo>
                <a:lnTo>
                  <a:pt x="1841" y="659872"/>
                </a:lnTo>
                <a:lnTo>
                  <a:pt x="0" y="612041"/>
                </a:lnTo>
                <a:lnTo>
                  <a:pt x="1841" y="564211"/>
                </a:lnTo>
                <a:lnTo>
                  <a:pt x="7274" y="517387"/>
                </a:lnTo>
                <a:lnTo>
                  <a:pt x="16164" y="471706"/>
                </a:lnTo>
                <a:lnTo>
                  <a:pt x="28373" y="427304"/>
                </a:lnTo>
                <a:lnTo>
                  <a:pt x="43767" y="384317"/>
                </a:lnTo>
                <a:lnTo>
                  <a:pt x="62208" y="342881"/>
                </a:lnTo>
                <a:lnTo>
                  <a:pt x="83561" y="303132"/>
                </a:lnTo>
                <a:lnTo>
                  <a:pt x="107690" y="265207"/>
                </a:lnTo>
                <a:lnTo>
                  <a:pt x="134458" y="229240"/>
                </a:lnTo>
                <a:lnTo>
                  <a:pt x="163730" y="195370"/>
                </a:lnTo>
                <a:lnTo>
                  <a:pt x="195370" y="163730"/>
                </a:lnTo>
                <a:lnTo>
                  <a:pt x="229240" y="134458"/>
                </a:lnTo>
                <a:lnTo>
                  <a:pt x="265207" y="107690"/>
                </a:lnTo>
                <a:lnTo>
                  <a:pt x="303132" y="83561"/>
                </a:lnTo>
                <a:lnTo>
                  <a:pt x="342881" y="62208"/>
                </a:lnTo>
                <a:lnTo>
                  <a:pt x="384317" y="43767"/>
                </a:lnTo>
                <a:lnTo>
                  <a:pt x="427304" y="28373"/>
                </a:lnTo>
                <a:lnTo>
                  <a:pt x="471706" y="16164"/>
                </a:lnTo>
                <a:lnTo>
                  <a:pt x="517387" y="7274"/>
                </a:lnTo>
                <a:lnTo>
                  <a:pt x="564211" y="1841"/>
                </a:lnTo>
                <a:lnTo>
                  <a:pt x="612041" y="0"/>
                </a:lnTo>
                <a:lnTo>
                  <a:pt x="659872" y="1841"/>
                </a:lnTo>
                <a:lnTo>
                  <a:pt x="706696" y="7274"/>
                </a:lnTo>
                <a:lnTo>
                  <a:pt x="752377" y="16164"/>
                </a:lnTo>
                <a:lnTo>
                  <a:pt x="796779" y="28373"/>
                </a:lnTo>
                <a:lnTo>
                  <a:pt x="839766" y="43767"/>
                </a:lnTo>
                <a:lnTo>
                  <a:pt x="881202" y="62208"/>
                </a:lnTo>
                <a:lnTo>
                  <a:pt x="920950" y="83561"/>
                </a:lnTo>
                <a:lnTo>
                  <a:pt x="958876" y="107690"/>
                </a:lnTo>
                <a:lnTo>
                  <a:pt x="994842" y="134458"/>
                </a:lnTo>
                <a:lnTo>
                  <a:pt x="1028713" y="163730"/>
                </a:lnTo>
                <a:lnTo>
                  <a:pt x="1060352" y="195370"/>
                </a:lnTo>
                <a:lnTo>
                  <a:pt x="1089624" y="229240"/>
                </a:lnTo>
                <a:lnTo>
                  <a:pt x="1116393" y="265207"/>
                </a:lnTo>
                <a:lnTo>
                  <a:pt x="1140521" y="303132"/>
                </a:lnTo>
                <a:lnTo>
                  <a:pt x="1161875" y="342881"/>
                </a:lnTo>
                <a:lnTo>
                  <a:pt x="1180316" y="384317"/>
                </a:lnTo>
                <a:lnTo>
                  <a:pt x="1195709" y="427304"/>
                </a:lnTo>
                <a:lnTo>
                  <a:pt x="1207919" y="471706"/>
                </a:lnTo>
                <a:lnTo>
                  <a:pt x="1216808" y="517387"/>
                </a:lnTo>
                <a:lnTo>
                  <a:pt x="1222242" y="564211"/>
                </a:lnTo>
                <a:lnTo>
                  <a:pt x="1224083" y="612041"/>
                </a:lnTo>
                <a:lnTo>
                  <a:pt x="1222242" y="659872"/>
                </a:lnTo>
                <a:lnTo>
                  <a:pt x="1216808" y="706696"/>
                </a:lnTo>
                <a:lnTo>
                  <a:pt x="1207919" y="752377"/>
                </a:lnTo>
                <a:lnTo>
                  <a:pt x="1195709" y="796779"/>
                </a:lnTo>
                <a:lnTo>
                  <a:pt x="1180316" y="839766"/>
                </a:lnTo>
                <a:lnTo>
                  <a:pt x="1161875" y="881202"/>
                </a:lnTo>
                <a:lnTo>
                  <a:pt x="1140521" y="920950"/>
                </a:lnTo>
                <a:lnTo>
                  <a:pt x="1116393" y="958876"/>
                </a:lnTo>
                <a:lnTo>
                  <a:pt x="1089624" y="994842"/>
                </a:lnTo>
                <a:lnTo>
                  <a:pt x="1060352" y="1028713"/>
                </a:lnTo>
                <a:lnTo>
                  <a:pt x="1028713" y="1060352"/>
                </a:lnTo>
                <a:lnTo>
                  <a:pt x="994842" y="1089624"/>
                </a:lnTo>
                <a:lnTo>
                  <a:pt x="958876" y="1116393"/>
                </a:lnTo>
                <a:lnTo>
                  <a:pt x="920950" y="1140521"/>
                </a:lnTo>
                <a:lnTo>
                  <a:pt x="881202" y="1161874"/>
                </a:lnTo>
                <a:lnTo>
                  <a:pt x="839766" y="1180316"/>
                </a:lnTo>
                <a:lnTo>
                  <a:pt x="796779" y="1195709"/>
                </a:lnTo>
                <a:lnTo>
                  <a:pt x="752377" y="1207919"/>
                </a:lnTo>
                <a:lnTo>
                  <a:pt x="706696" y="1216808"/>
                </a:lnTo>
                <a:lnTo>
                  <a:pt x="659872" y="1222242"/>
                </a:lnTo>
                <a:lnTo>
                  <a:pt x="612041" y="1224083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9153" y="677900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41" y="1224083"/>
                </a:moveTo>
                <a:lnTo>
                  <a:pt x="564211" y="1222242"/>
                </a:lnTo>
                <a:lnTo>
                  <a:pt x="517387" y="1216808"/>
                </a:lnTo>
                <a:lnTo>
                  <a:pt x="471706" y="1207919"/>
                </a:lnTo>
                <a:lnTo>
                  <a:pt x="427304" y="1195709"/>
                </a:lnTo>
                <a:lnTo>
                  <a:pt x="384317" y="1180316"/>
                </a:lnTo>
                <a:lnTo>
                  <a:pt x="342881" y="1161875"/>
                </a:lnTo>
                <a:lnTo>
                  <a:pt x="303132" y="1140522"/>
                </a:lnTo>
                <a:lnTo>
                  <a:pt x="265207" y="1116393"/>
                </a:lnTo>
                <a:lnTo>
                  <a:pt x="229240" y="1089624"/>
                </a:lnTo>
                <a:lnTo>
                  <a:pt x="195370" y="1060353"/>
                </a:lnTo>
                <a:lnTo>
                  <a:pt x="163730" y="1028713"/>
                </a:lnTo>
                <a:lnTo>
                  <a:pt x="134458" y="994842"/>
                </a:lnTo>
                <a:lnTo>
                  <a:pt x="107690" y="958876"/>
                </a:lnTo>
                <a:lnTo>
                  <a:pt x="83561" y="920950"/>
                </a:lnTo>
                <a:lnTo>
                  <a:pt x="62208" y="881202"/>
                </a:lnTo>
                <a:lnTo>
                  <a:pt x="43767" y="839766"/>
                </a:lnTo>
                <a:lnTo>
                  <a:pt x="28373" y="796779"/>
                </a:lnTo>
                <a:lnTo>
                  <a:pt x="16164" y="752377"/>
                </a:lnTo>
                <a:lnTo>
                  <a:pt x="7274" y="706696"/>
                </a:lnTo>
                <a:lnTo>
                  <a:pt x="1841" y="659872"/>
                </a:lnTo>
                <a:lnTo>
                  <a:pt x="0" y="612041"/>
                </a:lnTo>
                <a:lnTo>
                  <a:pt x="1841" y="564211"/>
                </a:lnTo>
                <a:lnTo>
                  <a:pt x="7274" y="517387"/>
                </a:lnTo>
                <a:lnTo>
                  <a:pt x="16164" y="471706"/>
                </a:lnTo>
                <a:lnTo>
                  <a:pt x="28373" y="427304"/>
                </a:lnTo>
                <a:lnTo>
                  <a:pt x="43767" y="384317"/>
                </a:lnTo>
                <a:lnTo>
                  <a:pt x="62208" y="342881"/>
                </a:lnTo>
                <a:lnTo>
                  <a:pt x="83561" y="303132"/>
                </a:lnTo>
                <a:lnTo>
                  <a:pt x="107690" y="265207"/>
                </a:lnTo>
                <a:lnTo>
                  <a:pt x="134458" y="229240"/>
                </a:lnTo>
                <a:lnTo>
                  <a:pt x="163730" y="195369"/>
                </a:lnTo>
                <a:lnTo>
                  <a:pt x="195370" y="163730"/>
                </a:lnTo>
                <a:lnTo>
                  <a:pt x="229240" y="134458"/>
                </a:lnTo>
                <a:lnTo>
                  <a:pt x="265207" y="107690"/>
                </a:lnTo>
                <a:lnTo>
                  <a:pt x="303132" y="83561"/>
                </a:lnTo>
                <a:lnTo>
                  <a:pt x="342881" y="62208"/>
                </a:lnTo>
                <a:lnTo>
                  <a:pt x="384317" y="43767"/>
                </a:lnTo>
                <a:lnTo>
                  <a:pt x="427304" y="28373"/>
                </a:lnTo>
                <a:lnTo>
                  <a:pt x="471706" y="16164"/>
                </a:lnTo>
                <a:lnTo>
                  <a:pt x="517387" y="7274"/>
                </a:lnTo>
                <a:lnTo>
                  <a:pt x="564211" y="1841"/>
                </a:lnTo>
                <a:lnTo>
                  <a:pt x="612041" y="0"/>
                </a:lnTo>
                <a:lnTo>
                  <a:pt x="659872" y="1841"/>
                </a:lnTo>
                <a:lnTo>
                  <a:pt x="706696" y="7274"/>
                </a:lnTo>
                <a:lnTo>
                  <a:pt x="752377" y="16164"/>
                </a:lnTo>
                <a:lnTo>
                  <a:pt x="796779" y="28373"/>
                </a:lnTo>
                <a:lnTo>
                  <a:pt x="839766" y="43767"/>
                </a:lnTo>
                <a:lnTo>
                  <a:pt x="881202" y="62208"/>
                </a:lnTo>
                <a:lnTo>
                  <a:pt x="920951" y="83561"/>
                </a:lnTo>
                <a:lnTo>
                  <a:pt x="958876" y="107690"/>
                </a:lnTo>
                <a:lnTo>
                  <a:pt x="994842" y="134458"/>
                </a:lnTo>
                <a:lnTo>
                  <a:pt x="1028713" y="163730"/>
                </a:lnTo>
                <a:lnTo>
                  <a:pt x="1060352" y="195369"/>
                </a:lnTo>
                <a:lnTo>
                  <a:pt x="1089624" y="229240"/>
                </a:lnTo>
                <a:lnTo>
                  <a:pt x="1116393" y="265207"/>
                </a:lnTo>
                <a:lnTo>
                  <a:pt x="1140521" y="303132"/>
                </a:lnTo>
                <a:lnTo>
                  <a:pt x="1161874" y="342881"/>
                </a:lnTo>
                <a:lnTo>
                  <a:pt x="1180316" y="384317"/>
                </a:lnTo>
                <a:lnTo>
                  <a:pt x="1195709" y="427304"/>
                </a:lnTo>
                <a:lnTo>
                  <a:pt x="1207918" y="471706"/>
                </a:lnTo>
                <a:lnTo>
                  <a:pt x="1216808" y="517387"/>
                </a:lnTo>
                <a:lnTo>
                  <a:pt x="1222241" y="564211"/>
                </a:lnTo>
                <a:lnTo>
                  <a:pt x="1224083" y="612041"/>
                </a:lnTo>
                <a:lnTo>
                  <a:pt x="1222241" y="659872"/>
                </a:lnTo>
                <a:lnTo>
                  <a:pt x="1216808" y="706696"/>
                </a:lnTo>
                <a:lnTo>
                  <a:pt x="1207918" y="752377"/>
                </a:lnTo>
                <a:lnTo>
                  <a:pt x="1195709" y="796779"/>
                </a:lnTo>
                <a:lnTo>
                  <a:pt x="1180316" y="839766"/>
                </a:lnTo>
                <a:lnTo>
                  <a:pt x="1161874" y="881202"/>
                </a:lnTo>
                <a:lnTo>
                  <a:pt x="1140521" y="920950"/>
                </a:lnTo>
                <a:lnTo>
                  <a:pt x="1116393" y="958876"/>
                </a:lnTo>
                <a:lnTo>
                  <a:pt x="1089624" y="994842"/>
                </a:lnTo>
                <a:lnTo>
                  <a:pt x="1060352" y="1028713"/>
                </a:lnTo>
                <a:lnTo>
                  <a:pt x="1028713" y="1060353"/>
                </a:lnTo>
                <a:lnTo>
                  <a:pt x="994842" y="1089624"/>
                </a:lnTo>
                <a:lnTo>
                  <a:pt x="958876" y="1116393"/>
                </a:lnTo>
                <a:lnTo>
                  <a:pt x="920951" y="1140522"/>
                </a:lnTo>
                <a:lnTo>
                  <a:pt x="881202" y="1161875"/>
                </a:lnTo>
                <a:lnTo>
                  <a:pt x="839766" y="1180316"/>
                </a:lnTo>
                <a:lnTo>
                  <a:pt x="796779" y="1195709"/>
                </a:lnTo>
                <a:lnTo>
                  <a:pt x="752377" y="1207919"/>
                </a:lnTo>
                <a:lnTo>
                  <a:pt x="706696" y="1216808"/>
                </a:lnTo>
                <a:lnTo>
                  <a:pt x="659872" y="1222242"/>
                </a:lnTo>
                <a:lnTo>
                  <a:pt x="612041" y="1224083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2700" y="1925737"/>
            <a:ext cx="657225" cy="657225"/>
          </a:xfrm>
          <a:custGeom>
            <a:avLst/>
            <a:gdLst/>
            <a:ahLst/>
            <a:cxnLst/>
            <a:rect l="l" t="t" r="r" b="b"/>
            <a:pathLst>
              <a:path w="657225" h="657225">
                <a:moveTo>
                  <a:pt x="328463" y="656927"/>
                </a:moveTo>
                <a:lnTo>
                  <a:pt x="279922" y="653366"/>
                </a:lnTo>
                <a:lnTo>
                  <a:pt x="233593" y="643021"/>
                </a:lnTo>
                <a:lnTo>
                  <a:pt x="189985" y="626401"/>
                </a:lnTo>
                <a:lnTo>
                  <a:pt x="149604" y="604013"/>
                </a:lnTo>
                <a:lnTo>
                  <a:pt x="112961" y="576365"/>
                </a:lnTo>
                <a:lnTo>
                  <a:pt x="80561" y="543966"/>
                </a:lnTo>
                <a:lnTo>
                  <a:pt x="52913" y="507322"/>
                </a:lnTo>
                <a:lnTo>
                  <a:pt x="30525" y="466942"/>
                </a:lnTo>
                <a:lnTo>
                  <a:pt x="13905" y="423333"/>
                </a:lnTo>
                <a:lnTo>
                  <a:pt x="3561" y="377005"/>
                </a:lnTo>
                <a:lnTo>
                  <a:pt x="0" y="328463"/>
                </a:lnTo>
                <a:lnTo>
                  <a:pt x="3561" y="279922"/>
                </a:lnTo>
                <a:lnTo>
                  <a:pt x="13905" y="233593"/>
                </a:lnTo>
                <a:lnTo>
                  <a:pt x="30525" y="189985"/>
                </a:lnTo>
                <a:lnTo>
                  <a:pt x="52913" y="149604"/>
                </a:lnTo>
                <a:lnTo>
                  <a:pt x="80561" y="112961"/>
                </a:lnTo>
                <a:lnTo>
                  <a:pt x="112961" y="80561"/>
                </a:lnTo>
                <a:lnTo>
                  <a:pt x="149604" y="52913"/>
                </a:lnTo>
                <a:lnTo>
                  <a:pt x="189985" y="30525"/>
                </a:lnTo>
                <a:lnTo>
                  <a:pt x="233593" y="13905"/>
                </a:lnTo>
                <a:lnTo>
                  <a:pt x="279922" y="3561"/>
                </a:lnTo>
                <a:lnTo>
                  <a:pt x="328463" y="0"/>
                </a:lnTo>
                <a:lnTo>
                  <a:pt x="377005" y="3561"/>
                </a:lnTo>
                <a:lnTo>
                  <a:pt x="423333" y="13905"/>
                </a:lnTo>
                <a:lnTo>
                  <a:pt x="466942" y="30525"/>
                </a:lnTo>
                <a:lnTo>
                  <a:pt x="507322" y="52913"/>
                </a:lnTo>
                <a:lnTo>
                  <a:pt x="543966" y="80561"/>
                </a:lnTo>
                <a:lnTo>
                  <a:pt x="576365" y="112961"/>
                </a:lnTo>
                <a:lnTo>
                  <a:pt x="604013" y="149604"/>
                </a:lnTo>
                <a:lnTo>
                  <a:pt x="620167" y="178740"/>
                </a:lnTo>
                <a:lnTo>
                  <a:pt x="484441" y="178740"/>
                </a:lnTo>
                <a:lnTo>
                  <a:pt x="473060" y="180942"/>
                </a:lnTo>
                <a:lnTo>
                  <a:pt x="463082" y="187547"/>
                </a:lnTo>
                <a:lnTo>
                  <a:pt x="375563" y="275067"/>
                </a:lnTo>
                <a:lnTo>
                  <a:pt x="182527" y="275067"/>
                </a:lnTo>
                <a:lnTo>
                  <a:pt x="136150" y="308891"/>
                </a:lnTo>
                <a:lnTo>
                  <a:pt x="127343" y="330250"/>
                </a:lnTo>
                <a:lnTo>
                  <a:pt x="129545" y="341632"/>
                </a:lnTo>
                <a:lnTo>
                  <a:pt x="136150" y="351609"/>
                </a:lnTo>
                <a:lnTo>
                  <a:pt x="253750" y="469209"/>
                </a:lnTo>
                <a:lnTo>
                  <a:pt x="263728" y="475814"/>
                </a:lnTo>
                <a:lnTo>
                  <a:pt x="275109" y="478016"/>
                </a:lnTo>
                <a:lnTo>
                  <a:pt x="620261" y="478016"/>
                </a:lnTo>
                <a:lnTo>
                  <a:pt x="604013" y="507322"/>
                </a:lnTo>
                <a:lnTo>
                  <a:pt x="576365" y="543966"/>
                </a:lnTo>
                <a:lnTo>
                  <a:pt x="543966" y="576365"/>
                </a:lnTo>
                <a:lnTo>
                  <a:pt x="507322" y="604013"/>
                </a:lnTo>
                <a:lnTo>
                  <a:pt x="466942" y="626401"/>
                </a:lnTo>
                <a:lnTo>
                  <a:pt x="423333" y="643021"/>
                </a:lnTo>
                <a:lnTo>
                  <a:pt x="377005" y="653366"/>
                </a:lnTo>
                <a:lnTo>
                  <a:pt x="328463" y="656927"/>
                </a:lnTo>
                <a:close/>
              </a:path>
              <a:path w="657225" h="657225">
                <a:moveTo>
                  <a:pt x="620261" y="478016"/>
                </a:moveTo>
                <a:lnTo>
                  <a:pt x="275109" y="478016"/>
                </a:lnTo>
                <a:lnTo>
                  <a:pt x="286490" y="475814"/>
                </a:lnTo>
                <a:lnTo>
                  <a:pt x="296468" y="469209"/>
                </a:lnTo>
                <a:lnTo>
                  <a:pt x="520776" y="245241"/>
                </a:lnTo>
                <a:lnTo>
                  <a:pt x="527382" y="235264"/>
                </a:lnTo>
                <a:lnTo>
                  <a:pt x="529583" y="223882"/>
                </a:lnTo>
                <a:lnTo>
                  <a:pt x="527382" y="212501"/>
                </a:lnTo>
                <a:lnTo>
                  <a:pt x="520776" y="202524"/>
                </a:lnTo>
                <a:lnTo>
                  <a:pt x="505800" y="187547"/>
                </a:lnTo>
                <a:lnTo>
                  <a:pt x="495822" y="180942"/>
                </a:lnTo>
                <a:lnTo>
                  <a:pt x="484441" y="178740"/>
                </a:lnTo>
                <a:lnTo>
                  <a:pt x="620167" y="178740"/>
                </a:lnTo>
                <a:lnTo>
                  <a:pt x="626401" y="189985"/>
                </a:lnTo>
                <a:lnTo>
                  <a:pt x="643021" y="233593"/>
                </a:lnTo>
                <a:lnTo>
                  <a:pt x="653366" y="279922"/>
                </a:lnTo>
                <a:lnTo>
                  <a:pt x="656927" y="328463"/>
                </a:lnTo>
                <a:lnTo>
                  <a:pt x="653366" y="377005"/>
                </a:lnTo>
                <a:lnTo>
                  <a:pt x="643114" y="422918"/>
                </a:lnTo>
                <a:lnTo>
                  <a:pt x="643021" y="423333"/>
                </a:lnTo>
                <a:lnTo>
                  <a:pt x="626401" y="466942"/>
                </a:lnTo>
                <a:lnTo>
                  <a:pt x="620261" y="478016"/>
                </a:lnTo>
                <a:close/>
              </a:path>
              <a:path w="657225" h="657225">
                <a:moveTo>
                  <a:pt x="285320" y="356714"/>
                </a:moveTo>
                <a:lnTo>
                  <a:pt x="277497" y="355183"/>
                </a:lnTo>
                <a:lnTo>
                  <a:pt x="270599" y="350588"/>
                </a:lnTo>
                <a:lnTo>
                  <a:pt x="203885" y="283874"/>
                </a:lnTo>
                <a:lnTo>
                  <a:pt x="193908" y="277268"/>
                </a:lnTo>
                <a:lnTo>
                  <a:pt x="182527" y="275067"/>
                </a:lnTo>
                <a:lnTo>
                  <a:pt x="375563" y="275067"/>
                </a:lnTo>
                <a:lnTo>
                  <a:pt x="300042" y="350588"/>
                </a:lnTo>
                <a:lnTo>
                  <a:pt x="293144" y="355183"/>
                </a:lnTo>
                <a:lnTo>
                  <a:pt x="285320" y="356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089" y="4185241"/>
            <a:ext cx="657225" cy="657225"/>
          </a:xfrm>
          <a:custGeom>
            <a:avLst/>
            <a:gdLst/>
            <a:ahLst/>
            <a:cxnLst/>
            <a:rect l="l" t="t" r="r" b="b"/>
            <a:pathLst>
              <a:path w="657225" h="657225">
                <a:moveTo>
                  <a:pt x="328463" y="656927"/>
                </a:moveTo>
                <a:lnTo>
                  <a:pt x="279922" y="653366"/>
                </a:lnTo>
                <a:lnTo>
                  <a:pt x="233593" y="643021"/>
                </a:lnTo>
                <a:lnTo>
                  <a:pt x="189985" y="626401"/>
                </a:lnTo>
                <a:lnTo>
                  <a:pt x="149604" y="604013"/>
                </a:lnTo>
                <a:lnTo>
                  <a:pt x="112961" y="576365"/>
                </a:lnTo>
                <a:lnTo>
                  <a:pt x="80561" y="543966"/>
                </a:lnTo>
                <a:lnTo>
                  <a:pt x="52913" y="507322"/>
                </a:lnTo>
                <a:lnTo>
                  <a:pt x="30525" y="466942"/>
                </a:lnTo>
                <a:lnTo>
                  <a:pt x="13905" y="423333"/>
                </a:lnTo>
                <a:lnTo>
                  <a:pt x="3561" y="377005"/>
                </a:lnTo>
                <a:lnTo>
                  <a:pt x="0" y="328463"/>
                </a:lnTo>
                <a:lnTo>
                  <a:pt x="3561" y="279922"/>
                </a:lnTo>
                <a:lnTo>
                  <a:pt x="13905" y="233593"/>
                </a:lnTo>
                <a:lnTo>
                  <a:pt x="30525" y="189985"/>
                </a:lnTo>
                <a:lnTo>
                  <a:pt x="52913" y="149604"/>
                </a:lnTo>
                <a:lnTo>
                  <a:pt x="80561" y="112961"/>
                </a:lnTo>
                <a:lnTo>
                  <a:pt x="112961" y="80561"/>
                </a:lnTo>
                <a:lnTo>
                  <a:pt x="149604" y="52913"/>
                </a:lnTo>
                <a:lnTo>
                  <a:pt x="189985" y="30525"/>
                </a:lnTo>
                <a:lnTo>
                  <a:pt x="233593" y="13905"/>
                </a:lnTo>
                <a:lnTo>
                  <a:pt x="279922" y="3561"/>
                </a:lnTo>
                <a:lnTo>
                  <a:pt x="328463" y="0"/>
                </a:lnTo>
                <a:lnTo>
                  <a:pt x="377005" y="3561"/>
                </a:lnTo>
                <a:lnTo>
                  <a:pt x="423333" y="13905"/>
                </a:lnTo>
                <a:lnTo>
                  <a:pt x="466942" y="30525"/>
                </a:lnTo>
                <a:lnTo>
                  <a:pt x="507322" y="52913"/>
                </a:lnTo>
                <a:lnTo>
                  <a:pt x="543966" y="80561"/>
                </a:lnTo>
                <a:lnTo>
                  <a:pt x="576365" y="112961"/>
                </a:lnTo>
                <a:lnTo>
                  <a:pt x="604013" y="149604"/>
                </a:lnTo>
                <a:lnTo>
                  <a:pt x="620167" y="178740"/>
                </a:lnTo>
                <a:lnTo>
                  <a:pt x="484441" y="178740"/>
                </a:lnTo>
                <a:lnTo>
                  <a:pt x="473060" y="180942"/>
                </a:lnTo>
                <a:lnTo>
                  <a:pt x="463082" y="187547"/>
                </a:lnTo>
                <a:lnTo>
                  <a:pt x="375563" y="275067"/>
                </a:lnTo>
                <a:lnTo>
                  <a:pt x="182527" y="275067"/>
                </a:lnTo>
                <a:lnTo>
                  <a:pt x="136150" y="308891"/>
                </a:lnTo>
                <a:lnTo>
                  <a:pt x="127343" y="330250"/>
                </a:lnTo>
                <a:lnTo>
                  <a:pt x="129545" y="341632"/>
                </a:lnTo>
                <a:lnTo>
                  <a:pt x="136150" y="351609"/>
                </a:lnTo>
                <a:lnTo>
                  <a:pt x="253750" y="469209"/>
                </a:lnTo>
                <a:lnTo>
                  <a:pt x="263728" y="475814"/>
                </a:lnTo>
                <a:lnTo>
                  <a:pt x="275109" y="478016"/>
                </a:lnTo>
                <a:lnTo>
                  <a:pt x="620261" y="478016"/>
                </a:lnTo>
                <a:lnTo>
                  <a:pt x="604013" y="507322"/>
                </a:lnTo>
                <a:lnTo>
                  <a:pt x="576365" y="543966"/>
                </a:lnTo>
                <a:lnTo>
                  <a:pt x="543966" y="576365"/>
                </a:lnTo>
                <a:lnTo>
                  <a:pt x="507322" y="604013"/>
                </a:lnTo>
                <a:lnTo>
                  <a:pt x="466942" y="626401"/>
                </a:lnTo>
                <a:lnTo>
                  <a:pt x="423333" y="643021"/>
                </a:lnTo>
                <a:lnTo>
                  <a:pt x="377005" y="653366"/>
                </a:lnTo>
                <a:lnTo>
                  <a:pt x="328463" y="656927"/>
                </a:lnTo>
                <a:close/>
              </a:path>
              <a:path w="657225" h="657225">
                <a:moveTo>
                  <a:pt x="620261" y="478016"/>
                </a:moveTo>
                <a:lnTo>
                  <a:pt x="275109" y="478016"/>
                </a:lnTo>
                <a:lnTo>
                  <a:pt x="286490" y="475814"/>
                </a:lnTo>
                <a:lnTo>
                  <a:pt x="296468" y="469209"/>
                </a:lnTo>
                <a:lnTo>
                  <a:pt x="520776" y="245241"/>
                </a:lnTo>
                <a:lnTo>
                  <a:pt x="527382" y="235264"/>
                </a:lnTo>
                <a:lnTo>
                  <a:pt x="529583" y="223882"/>
                </a:lnTo>
                <a:lnTo>
                  <a:pt x="527382" y="212501"/>
                </a:lnTo>
                <a:lnTo>
                  <a:pt x="520776" y="202524"/>
                </a:lnTo>
                <a:lnTo>
                  <a:pt x="505800" y="187547"/>
                </a:lnTo>
                <a:lnTo>
                  <a:pt x="495822" y="180942"/>
                </a:lnTo>
                <a:lnTo>
                  <a:pt x="484441" y="178740"/>
                </a:lnTo>
                <a:lnTo>
                  <a:pt x="620167" y="178740"/>
                </a:lnTo>
                <a:lnTo>
                  <a:pt x="626401" y="189985"/>
                </a:lnTo>
                <a:lnTo>
                  <a:pt x="643021" y="233593"/>
                </a:lnTo>
                <a:lnTo>
                  <a:pt x="653366" y="279922"/>
                </a:lnTo>
                <a:lnTo>
                  <a:pt x="656927" y="328463"/>
                </a:lnTo>
                <a:lnTo>
                  <a:pt x="653366" y="377005"/>
                </a:lnTo>
                <a:lnTo>
                  <a:pt x="643114" y="422918"/>
                </a:lnTo>
                <a:lnTo>
                  <a:pt x="643021" y="423333"/>
                </a:lnTo>
                <a:lnTo>
                  <a:pt x="626401" y="466942"/>
                </a:lnTo>
                <a:lnTo>
                  <a:pt x="620261" y="478016"/>
                </a:lnTo>
                <a:close/>
              </a:path>
              <a:path w="657225" h="657225">
                <a:moveTo>
                  <a:pt x="285320" y="356714"/>
                </a:moveTo>
                <a:lnTo>
                  <a:pt x="277497" y="355183"/>
                </a:lnTo>
                <a:lnTo>
                  <a:pt x="270599" y="350588"/>
                </a:lnTo>
                <a:lnTo>
                  <a:pt x="203885" y="283874"/>
                </a:lnTo>
                <a:lnTo>
                  <a:pt x="193908" y="277268"/>
                </a:lnTo>
                <a:lnTo>
                  <a:pt x="182527" y="275067"/>
                </a:lnTo>
                <a:lnTo>
                  <a:pt x="375563" y="275067"/>
                </a:lnTo>
                <a:lnTo>
                  <a:pt x="300042" y="350588"/>
                </a:lnTo>
                <a:lnTo>
                  <a:pt x="293144" y="355183"/>
                </a:lnTo>
                <a:lnTo>
                  <a:pt x="285320" y="356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2700" y="7062546"/>
            <a:ext cx="657225" cy="657225"/>
          </a:xfrm>
          <a:custGeom>
            <a:avLst/>
            <a:gdLst/>
            <a:ahLst/>
            <a:cxnLst/>
            <a:rect l="l" t="t" r="r" b="b"/>
            <a:pathLst>
              <a:path w="657225" h="657225">
                <a:moveTo>
                  <a:pt x="328463" y="656927"/>
                </a:moveTo>
                <a:lnTo>
                  <a:pt x="279922" y="653366"/>
                </a:lnTo>
                <a:lnTo>
                  <a:pt x="233593" y="643021"/>
                </a:lnTo>
                <a:lnTo>
                  <a:pt x="189985" y="626401"/>
                </a:lnTo>
                <a:lnTo>
                  <a:pt x="149604" y="604013"/>
                </a:lnTo>
                <a:lnTo>
                  <a:pt x="112961" y="576365"/>
                </a:lnTo>
                <a:lnTo>
                  <a:pt x="80561" y="543966"/>
                </a:lnTo>
                <a:lnTo>
                  <a:pt x="52913" y="507322"/>
                </a:lnTo>
                <a:lnTo>
                  <a:pt x="30525" y="466942"/>
                </a:lnTo>
                <a:lnTo>
                  <a:pt x="13905" y="423333"/>
                </a:lnTo>
                <a:lnTo>
                  <a:pt x="3561" y="377005"/>
                </a:lnTo>
                <a:lnTo>
                  <a:pt x="0" y="328463"/>
                </a:lnTo>
                <a:lnTo>
                  <a:pt x="3561" y="279922"/>
                </a:lnTo>
                <a:lnTo>
                  <a:pt x="13905" y="233593"/>
                </a:lnTo>
                <a:lnTo>
                  <a:pt x="30525" y="189985"/>
                </a:lnTo>
                <a:lnTo>
                  <a:pt x="52913" y="149604"/>
                </a:lnTo>
                <a:lnTo>
                  <a:pt x="80561" y="112961"/>
                </a:lnTo>
                <a:lnTo>
                  <a:pt x="112961" y="80561"/>
                </a:lnTo>
                <a:lnTo>
                  <a:pt x="149604" y="52913"/>
                </a:lnTo>
                <a:lnTo>
                  <a:pt x="189985" y="30525"/>
                </a:lnTo>
                <a:lnTo>
                  <a:pt x="233593" y="13905"/>
                </a:lnTo>
                <a:lnTo>
                  <a:pt x="279922" y="3561"/>
                </a:lnTo>
                <a:lnTo>
                  <a:pt x="328463" y="0"/>
                </a:lnTo>
                <a:lnTo>
                  <a:pt x="377005" y="3561"/>
                </a:lnTo>
                <a:lnTo>
                  <a:pt x="423333" y="13905"/>
                </a:lnTo>
                <a:lnTo>
                  <a:pt x="466942" y="30525"/>
                </a:lnTo>
                <a:lnTo>
                  <a:pt x="507322" y="52913"/>
                </a:lnTo>
                <a:lnTo>
                  <a:pt x="543966" y="80561"/>
                </a:lnTo>
                <a:lnTo>
                  <a:pt x="576365" y="112961"/>
                </a:lnTo>
                <a:lnTo>
                  <a:pt x="604013" y="149604"/>
                </a:lnTo>
                <a:lnTo>
                  <a:pt x="620167" y="178740"/>
                </a:lnTo>
                <a:lnTo>
                  <a:pt x="484441" y="178740"/>
                </a:lnTo>
                <a:lnTo>
                  <a:pt x="473060" y="180942"/>
                </a:lnTo>
                <a:lnTo>
                  <a:pt x="463082" y="187547"/>
                </a:lnTo>
                <a:lnTo>
                  <a:pt x="375563" y="275067"/>
                </a:lnTo>
                <a:lnTo>
                  <a:pt x="182527" y="275067"/>
                </a:lnTo>
                <a:lnTo>
                  <a:pt x="136150" y="308891"/>
                </a:lnTo>
                <a:lnTo>
                  <a:pt x="127343" y="330250"/>
                </a:lnTo>
                <a:lnTo>
                  <a:pt x="129545" y="341632"/>
                </a:lnTo>
                <a:lnTo>
                  <a:pt x="136150" y="351609"/>
                </a:lnTo>
                <a:lnTo>
                  <a:pt x="253750" y="469209"/>
                </a:lnTo>
                <a:lnTo>
                  <a:pt x="263728" y="475814"/>
                </a:lnTo>
                <a:lnTo>
                  <a:pt x="275109" y="478016"/>
                </a:lnTo>
                <a:lnTo>
                  <a:pt x="620261" y="478016"/>
                </a:lnTo>
                <a:lnTo>
                  <a:pt x="604013" y="507322"/>
                </a:lnTo>
                <a:lnTo>
                  <a:pt x="576365" y="543966"/>
                </a:lnTo>
                <a:lnTo>
                  <a:pt x="543966" y="576365"/>
                </a:lnTo>
                <a:lnTo>
                  <a:pt x="507322" y="604013"/>
                </a:lnTo>
                <a:lnTo>
                  <a:pt x="466942" y="626401"/>
                </a:lnTo>
                <a:lnTo>
                  <a:pt x="423333" y="643021"/>
                </a:lnTo>
                <a:lnTo>
                  <a:pt x="377005" y="653366"/>
                </a:lnTo>
                <a:lnTo>
                  <a:pt x="328463" y="656927"/>
                </a:lnTo>
                <a:close/>
              </a:path>
              <a:path w="657225" h="657225">
                <a:moveTo>
                  <a:pt x="620261" y="478016"/>
                </a:moveTo>
                <a:lnTo>
                  <a:pt x="275109" y="478016"/>
                </a:lnTo>
                <a:lnTo>
                  <a:pt x="286490" y="475814"/>
                </a:lnTo>
                <a:lnTo>
                  <a:pt x="296468" y="469209"/>
                </a:lnTo>
                <a:lnTo>
                  <a:pt x="520776" y="245241"/>
                </a:lnTo>
                <a:lnTo>
                  <a:pt x="527382" y="235264"/>
                </a:lnTo>
                <a:lnTo>
                  <a:pt x="529583" y="223882"/>
                </a:lnTo>
                <a:lnTo>
                  <a:pt x="527382" y="212501"/>
                </a:lnTo>
                <a:lnTo>
                  <a:pt x="520776" y="202524"/>
                </a:lnTo>
                <a:lnTo>
                  <a:pt x="505800" y="187547"/>
                </a:lnTo>
                <a:lnTo>
                  <a:pt x="495822" y="180942"/>
                </a:lnTo>
                <a:lnTo>
                  <a:pt x="484441" y="178740"/>
                </a:lnTo>
                <a:lnTo>
                  <a:pt x="620167" y="178740"/>
                </a:lnTo>
                <a:lnTo>
                  <a:pt x="626401" y="189985"/>
                </a:lnTo>
                <a:lnTo>
                  <a:pt x="643021" y="233593"/>
                </a:lnTo>
                <a:lnTo>
                  <a:pt x="653366" y="279922"/>
                </a:lnTo>
                <a:lnTo>
                  <a:pt x="656927" y="328463"/>
                </a:lnTo>
                <a:lnTo>
                  <a:pt x="653366" y="377005"/>
                </a:lnTo>
                <a:lnTo>
                  <a:pt x="643114" y="422918"/>
                </a:lnTo>
                <a:lnTo>
                  <a:pt x="643021" y="423333"/>
                </a:lnTo>
                <a:lnTo>
                  <a:pt x="626401" y="466942"/>
                </a:lnTo>
                <a:lnTo>
                  <a:pt x="620261" y="478016"/>
                </a:lnTo>
                <a:close/>
              </a:path>
              <a:path w="657225" h="657225">
                <a:moveTo>
                  <a:pt x="285320" y="356714"/>
                </a:moveTo>
                <a:lnTo>
                  <a:pt x="277497" y="355183"/>
                </a:lnTo>
                <a:lnTo>
                  <a:pt x="270599" y="350588"/>
                </a:lnTo>
                <a:lnTo>
                  <a:pt x="203885" y="283874"/>
                </a:lnTo>
                <a:lnTo>
                  <a:pt x="193908" y="277268"/>
                </a:lnTo>
                <a:lnTo>
                  <a:pt x="182527" y="275067"/>
                </a:lnTo>
                <a:lnTo>
                  <a:pt x="375563" y="275067"/>
                </a:lnTo>
                <a:lnTo>
                  <a:pt x="300042" y="350588"/>
                </a:lnTo>
                <a:lnTo>
                  <a:pt x="293144" y="355183"/>
                </a:lnTo>
                <a:lnTo>
                  <a:pt x="285320" y="356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75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10" dirty="0"/>
              <a:t>termos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80" dirty="0"/>
              <a:t>fomento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1003874"/>
            <a:ext cx="2576830" cy="7225030"/>
            <a:chOff x="0" y="1003874"/>
            <a:chExt cx="2576830" cy="7225030"/>
          </a:xfrm>
        </p:grpSpPr>
        <p:sp>
          <p:nvSpPr>
            <p:cNvPr id="10" name="object 10"/>
            <p:cNvSpPr/>
            <p:nvPr/>
          </p:nvSpPr>
          <p:spPr>
            <a:xfrm>
              <a:off x="0" y="1003874"/>
              <a:ext cx="866140" cy="2170430"/>
            </a:xfrm>
            <a:custGeom>
              <a:avLst/>
              <a:gdLst/>
              <a:ahLst/>
              <a:cxnLst/>
              <a:rect l="l" t="t" r="r" b="b"/>
              <a:pathLst>
                <a:path w="866140" h="2170430">
                  <a:moveTo>
                    <a:pt x="0" y="2170430"/>
                  </a:moveTo>
                  <a:lnTo>
                    <a:pt x="0" y="0"/>
                  </a:lnTo>
                  <a:lnTo>
                    <a:pt x="831273" y="990371"/>
                  </a:lnTo>
                  <a:lnTo>
                    <a:pt x="857170" y="1035436"/>
                  </a:lnTo>
                  <a:lnTo>
                    <a:pt x="865802" y="1085215"/>
                  </a:lnTo>
                  <a:lnTo>
                    <a:pt x="857170" y="1134994"/>
                  </a:lnTo>
                  <a:lnTo>
                    <a:pt x="831273" y="1180058"/>
                  </a:lnTo>
                  <a:lnTo>
                    <a:pt x="0" y="2170430"/>
                  </a:lnTo>
                  <a:close/>
                </a:path>
              </a:pathLst>
            </a:custGeom>
            <a:solidFill>
              <a:srgbClr val="F5A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051266"/>
              <a:ext cx="2576830" cy="6177915"/>
            </a:xfrm>
            <a:custGeom>
              <a:avLst/>
              <a:gdLst/>
              <a:ahLst/>
              <a:cxnLst/>
              <a:rect l="l" t="t" r="r" b="b"/>
              <a:pathLst>
                <a:path w="2576830" h="6177915">
                  <a:moveTo>
                    <a:pt x="0" y="6177607"/>
                  </a:moveTo>
                  <a:lnTo>
                    <a:pt x="0" y="0"/>
                  </a:lnTo>
                  <a:lnTo>
                    <a:pt x="2463178" y="2788956"/>
                  </a:lnTo>
                  <a:lnTo>
                    <a:pt x="2493278" y="2826910"/>
                  </a:lnTo>
                  <a:lnTo>
                    <a:pt x="2518748" y="2867117"/>
                  </a:lnTo>
                  <a:lnTo>
                    <a:pt x="2539586" y="2909201"/>
                  </a:lnTo>
                  <a:lnTo>
                    <a:pt x="2555794" y="2952788"/>
                  </a:lnTo>
                  <a:lnTo>
                    <a:pt x="2567371" y="2997501"/>
                  </a:lnTo>
                  <a:lnTo>
                    <a:pt x="2574317" y="3042964"/>
                  </a:lnTo>
                  <a:lnTo>
                    <a:pt x="2576633" y="3088803"/>
                  </a:lnTo>
                  <a:lnTo>
                    <a:pt x="2574317" y="3134643"/>
                  </a:lnTo>
                  <a:lnTo>
                    <a:pt x="2567371" y="3180106"/>
                  </a:lnTo>
                  <a:lnTo>
                    <a:pt x="2555794" y="3224819"/>
                  </a:lnTo>
                  <a:lnTo>
                    <a:pt x="2539586" y="3268405"/>
                  </a:lnTo>
                  <a:lnTo>
                    <a:pt x="2518748" y="3310490"/>
                  </a:lnTo>
                  <a:lnTo>
                    <a:pt x="2493278" y="3350697"/>
                  </a:lnTo>
                  <a:lnTo>
                    <a:pt x="2463178" y="3388651"/>
                  </a:lnTo>
                  <a:lnTo>
                    <a:pt x="0" y="6177607"/>
                  </a:lnTo>
                  <a:close/>
                </a:path>
              </a:pathLst>
            </a:custGeom>
            <a:solidFill>
              <a:srgbClr val="D58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638559" y="2475704"/>
            <a:ext cx="1533525" cy="1533525"/>
            <a:chOff x="16638559" y="2475704"/>
            <a:chExt cx="1533525" cy="1533525"/>
          </a:xfrm>
        </p:grpSpPr>
        <p:sp>
          <p:nvSpPr>
            <p:cNvPr id="13" name="object 13"/>
            <p:cNvSpPr/>
            <p:nvPr/>
          </p:nvSpPr>
          <p:spPr>
            <a:xfrm>
              <a:off x="16913658" y="2624873"/>
              <a:ext cx="983615" cy="1235710"/>
            </a:xfrm>
            <a:custGeom>
              <a:avLst/>
              <a:gdLst/>
              <a:ahLst/>
              <a:cxnLst/>
              <a:rect l="l" t="t" r="r" b="b"/>
              <a:pathLst>
                <a:path w="983615" h="1235710">
                  <a:moveTo>
                    <a:pt x="216408" y="1200416"/>
                  </a:moveTo>
                  <a:lnTo>
                    <a:pt x="207962" y="1149997"/>
                  </a:lnTo>
                  <a:lnTo>
                    <a:pt x="0" y="1184795"/>
                  </a:lnTo>
                  <a:lnTo>
                    <a:pt x="8432" y="1235214"/>
                  </a:lnTo>
                  <a:lnTo>
                    <a:pt x="216408" y="1200416"/>
                  </a:lnTo>
                  <a:close/>
                </a:path>
                <a:path w="983615" h="1235710">
                  <a:moveTo>
                    <a:pt x="983208" y="50419"/>
                  </a:moveTo>
                  <a:lnTo>
                    <a:pt x="974775" y="0"/>
                  </a:lnTo>
                  <a:lnTo>
                    <a:pt x="766800" y="34810"/>
                  </a:lnTo>
                  <a:lnTo>
                    <a:pt x="775233" y="85217"/>
                  </a:lnTo>
                  <a:lnTo>
                    <a:pt x="983208" y="50419"/>
                  </a:lnTo>
                  <a:close/>
                </a:path>
              </a:pathLst>
            </a:custGeom>
            <a:solidFill>
              <a:srgbClr val="667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2448" y="3547947"/>
              <a:ext cx="74066" cy="1154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4129" y="2821514"/>
              <a:ext cx="74066" cy="1154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787661" y="2750844"/>
              <a:ext cx="1235710" cy="983615"/>
            </a:xfrm>
            <a:custGeom>
              <a:avLst/>
              <a:gdLst/>
              <a:ahLst/>
              <a:cxnLst/>
              <a:rect l="l" t="t" r="r" b="b"/>
              <a:pathLst>
                <a:path w="1235709" h="983614">
                  <a:moveTo>
                    <a:pt x="85140" y="207987"/>
                  </a:moveTo>
                  <a:lnTo>
                    <a:pt x="50419" y="0"/>
                  </a:lnTo>
                  <a:lnTo>
                    <a:pt x="0" y="8420"/>
                  </a:lnTo>
                  <a:lnTo>
                    <a:pt x="34721" y="216408"/>
                  </a:lnTo>
                  <a:lnTo>
                    <a:pt x="85140" y="207987"/>
                  </a:lnTo>
                  <a:close/>
                </a:path>
                <a:path w="1235709" h="983614">
                  <a:moveTo>
                    <a:pt x="1235202" y="974712"/>
                  </a:moveTo>
                  <a:lnTo>
                    <a:pt x="1200467" y="766737"/>
                  </a:lnTo>
                  <a:lnTo>
                    <a:pt x="1150048" y="775157"/>
                  </a:lnTo>
                  <a:lnTo>
                    <a:pt x="1184783" y="983132"/>
                  </a:lnTo>
                  <a:lnTo>
                    <a:pt x="1235202" y="974712"/>
                  </a:lnTo>
                  <a:close/>
                </a:path>
              </a:pathLst>
            </a:custGeom>
            <a:solidFill>
              <a:srgbClr val="667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4369" y="3099593"/>
              <a:ext cx="115471" cy="740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10803" y="3311273"/>
              <a:ext cx="115471" cy="7406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126716" y="2962583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70">
                  <a:moveTo>
                    <a:pt x="279883" y="559766"/>
                  </a:moveTo>
                  <a:lnTo>
                    <a:pt x="262375" y="559123"/>
                  </a:lnTo>
                  <a:lnTo>
                    <a:pt x="243063" y="556975"/>
                  </a:lnTo>
                  <a:lnTo>
                    <a:pt x="241785" y="556038"/>
                  </a:lnTo>
                  <a:lnTo>
                    <a:pt x="222121" y="518071"/>
                  </a:lnTo>
                  <a:lnTo>
                    <a:pt x="221014" y="517219"/>
                  </a:lnTo>
                  <a:lnTo>
                    <a:pt x="202466" y="511827"/>
                  </a:lnTo>
                  <a:lnTo>
                    <a:pt x="185862" y="505649"/>
                  </a:lnTo>
                  <a:lnTo>
                    <a:pt x="169751" y="498280"/>
                  </a:lnTo>
                  <a:lnTo>
                    <a:pt x="152771" y="489044"/>
                  </a:lnTo>
                  <a:lnTo>
                    <a:pt x="151407" y="489044"/>
                  </a:lnTo>
                  <a:lnTo>
                    <a:pt x="112473" y="501733"/>
                  </a:lnTo>
                  <a:lnTo>
                    <a:pt x="110854" y="502554"/>
                  </a:lnTo>
                  <a:lnTo>
                    <a:pt x="109236" y="502554"/>
                  </a:lnTo>
                  <a:lnTo>
                    <a:pt x="69274" y="465699"/>
                  </a:lnTo>
                  <a:lnTo>
                    <a:pt x="57212" y="450530"/>
                  </a:lnTo>
                  <a:lnTo>
                    <a:pt x="57212" y="448911"/>
                  </a:lnTo>
                  <a:lnTo>
                    <a:pt x="58033" y="447293"/>
                  </a:lnTo>
                  <a:lnTo>
                    <a:pt x="70722" y="408358"/>
                  </a:lnTo>
                  <a:lnTo>
                    <a:pt x="70722" y="406995"/>
                  </a:lnTo>
                  <a:lnTo>
                    <a:pt x="61485" y="390014"/>
                  </a:lnTo>
                  <a:lnTo>
                    <a:pt x="54116" y="373903"/>
                  </a:lnTo>
                  <a:lnTo>
                    <a:pt x="47939" y="357299"/>
                  </a:lnTo>
                  <a:lnTo>
                    <a:pt x="42546" y="338752"/>
                  </a:lnTo>
                  <a:lnTo>
                    <a:pt x="41694" y="337644"/>
                  </a:lnTo>
                  <a:lnTo>
                    <a:pt x="3727" y="317980"/>
                  </a:lnTo>
                  <a:lnTo>
                    <a:pt x="2790" y="316702"/>
                  </a:lnTo>
                  <a:lnTo>
                    <a:pt x="642" y="297390"/>
                  </a:lnTo>
                  <a:lnTo>
                    <a:pt x="0" y="279883"/>
                  </a:lnTo>
                  <a:lnTo>
                    <a:pt x="642" y="262375"/>
                  </a:lnTo>
                  <a:lnTo>
                    <a:pt x="2790" y="243063"/>
                  </a:lnTo>
                  <a:lnTo>
                    <a:pt x="3727" y="241785"/>
                  </a:lnTo>
                  <a:lnTo>
                    <a:pt x="41694" y="222121"/>
                  </a:lnTo>
                  <a:lnTo>
                    <a:pt x="42546" y="221014"/>
                  </a:lnTo>
                  <a:lnTo>
                    <a:pt x="47939" y="202466"/>
                  </a:lnTo>
                  <a:lnTo>
                    <a:pt x="54116" y="185862"/>
                  </a:lnTo>
                  <a:lnTo>
                    <a:pt x="61485" y="169751"/>
                  </a:lnTo>
                  <a:lnTo>
                    <a:pt x="70722" y="152771"/>
                  </a:lnTo>
                  <a:lnTo>
                    <a:pt x="70722" y="151407"/>
                  </a:lnTo>
                  <a:lnTo>
                    <a:pt x="58033" y="112473"/>
                  </a:lnTo>
                  <a:lnTo>
                    <a:pt x="57212" y="110854"/>
                  </a:lnTo>
                  <a:lnTo>
                    <a:pt x="57212" y="109236"/>
                  </a:lnTo>
                  <a:lnTo>
                    <a:pt x="94066" y="69274"/>
                  </a:lnTo>
                  <a:lnTo>
                    <a:pt x="109236" y="57212"/>
                  </a:lnTo>
                  <a:lnTo>
                    <a:pt x="110854" y="57212"/>
                  </a:lnTo>
                  <a:lnTo>
                    <a:pt x="112473" y="58033"/>
                  </a:lnTo>
                  <a:lnTo>
                    <a:pt x="151407" y="70722"/>
                  </a:lnTo>
                  <a:lnTo>
                    <a:pt x="152771" y="70722"/>
                  </a:lnTo>
                  <a:lnTo>
                    <a:pt x="169751" y="61485"/>
                  </a:lnTo>
                  <a:lnTo>
                    <a:pt x="185862" y="54116"/>
                  </a:lnTo>
                  <a:lnTo>
                    <a:pt x="202466" y="47939"/>
                  </a:lnTo>
                  <a:lnTo>
                    <a:pt x="221014" y="42546"/>
                  </a:lnTo>
                  <a:lnTo>
                    <a:pt x="222121" y="41694"/>
                  </a:lnTo>
                  <a:lnTo>
                    <a:pt x="241785" y="3727"/>
                  </a:lnTo>
                  <a:lnTo>
                    <a:pt x="243063" y="2790"/>
                  </a:lnTo>
                  <a:lnTo>
                    <a:pt x="262375" y="642"/>
                  </a:lnTo>
                  <a:lnTo>
                    <a:pt x="279883" y="0"/>
                  </a:lnTo>
                  <a:lnTo>
                    <a:pt x="297390" y="642"/>
                  </a:lnTo>
                  <a:lnTo>
                    <a:pt x="316702" y="2790"/>
                  </a:lnTo>
                  <a:lnTo>
                    <a:pt x="317980" y="3727"/>
                  </a:lnTo>
                  <a:lnTo>
                    <a:pt x="337644" y="41694"/>
                  </a:lnTo>
                  <a:lnTo>
                    <a:pt x="338752" y="42546"/>
                  </a:lnTo>
                  <a:lnTo>
                    <a:pt x="357299" y="47939"/>
                  </a:lnTo>
                  <a:lnTo>
                    <a:pt x="373903" y="54116"/>
                  </a:lnTo>
                  <a:lnTo>
                    <a:pt x="390014" y="61485"/>
                  </a:lnTo>
                  <a:lnTo>
                    <a:pt x="406995" y="70722"/>
                  </a:lnTo>
                  <a:lnTo>
                    <a:pt x="408358" y="70722"/>
                  </a:lnTo>
                  <a:lnTo>
                    <a:pt x="447293" y="58033"/>
                  </a:lnTo>
                  <a:lnTo>
                    <a:pt x="448911" y="57212"/>
                  </a:lnTo>
                  <a:lnTo>
                    <a:pt x="450530" y="57212"/>
                  </a:lnTo>
                  <a:lnTo>
                    <a:pt x="490491" y="94066"/>
                  </a:lnTo>
                  <a:lnTo>
                    <a:pt x="502554" y="109236"/>
                  </a:lnTo>
                  <a:lnTo>
                    <a:pt x="502554" y="110854"/>
                  </a:lnTo>
                  <a:lnTo>
                    <a:pt x="501733" y="112473"/>
                  </a:lnTo>
                  <a:lnTo>
                    <a:pt x="489044" y="151407"/>
                  </a:lnTo>
                  <a:lnTo>
                    <a:pt x="489044" y="152771"/>
                  </a:lnTo>
                  <a:lnTo>
                    <a:pt x="498280" y="169751"/>
                  </a:lnTo>
                  <a:lnTo>
                    <a:pt x="505649" y="185862"/>
                  </a:lnTo>
                  <a:lnTo>
                    <a:pt x="511826" y="202466"/>
                  </a:lnTo>
                  <a:lnTo>
                    <a:pt x="517219" y="221014"/>
                  </a:lnTo>
                  <a:lnTo>
                    <a:pt x="518071" y="222121"/>
                  </a:lnTo>
                  <a:lnTo>
                    <a:pt x="556038" y="241785"/>
                  </a:lnTo>
                  <a:lnTo>
                    <a:pt x="556975" y="243063"/>
                  </a:lnTo>
                  <a:lnTo>
                    <a:pt x="559123" y="262375"/>
                  </a:lnTo>
                  <a:lnTo>
                    <a:pt x="559766" y="279883"/>
                  </a:lnTo>
                  <a:lnTo>
                    <a:pt x="559123" y="297390"/>
                  </a:lnTo>
                  <a:lnTo>
                    <a:pt x="556975" y="316702"/>
                  </a:lnTo>
                  <a:lnTo>
                    <a:pt x="556038" y="317980"/>
                  </a:lnTo>
                  <a:lnTo>
                    <a:pt x="554384" y="318732"/>
                  </a:lnTo>
                  <a:lnTo>
                    <a:pt x="518071" y="337644"/>
                  </a:lnTo>
                  <a:lnTo>
                    <a:pt x="517219" y="338752"/>
                  </a:lnTo>
                  <a:lnTo>
                    <a:pt x="511827" y="357299"/>
                  </a:lnTo>
                  <a:lnTo>
                    <a:pt x="505649" y="373903"/>
                  </a:lnTo>
                  <a:lnTo>
                    <a:pt x="498280" y="390014"/>
                  </a:lnTo>
                  <a:lnTo>
                    <a:pt x="489044" y="406995"/>
                  </a:lnTo>
                  <a:lnTo>
                    <a:pt x="489044" y="408358"/>
                  </a:lnTo>
                  <a:lnTo>
                    <a:pt x="501733" y="447293"/>
                  </a:lnTo>
                  <a:lnTo>
                    <a:pt x="502554" y="448911"/>
                  </a:lnTo>
                  <a:lnTo>
                    <a:pt x="502554" y="450530"/>
                  </a:lnTo>
                  <a:lnTo>
                    <a:pt x="465699" y="490491"/>
                  </a:lnTo>
                  <a:lnTo>
                    <a:pt x="450530" y="502554"/>
                  </a:lnTo>
                  <a:lnTo>
                    <a:pt x="448911" y="502554"/>
                  </a:lnTo>
                  <a:lnTo>
                    <a:pt x="447293" y="501733"/>
                  </a:lnTo>
                  <a:lnTo>
                    <a:pt x="408358" y="489044"/>
                  </a:lnTo>
                  <a:lnTo>
                    <a:pt x="406995" y="489044"/>
                  </a:lnTo>
                  <a:lnTo>
                    <a:pt x="390014" y="498280"/>
                  </a:lnTo>
                  <a:lnTo>
                    <a:pt x="373903" y="505649"/>
                  </a:lnTo>
                  <a:lnTo>
                    <a:pt x="357299" y="511827"/>
                  </a:lnTo>
                  <a:lnTo>
                    <a:pt x="338752" y="517219"/>
                  </a:lnTo>
                  <a:lnTo>
                    <a:pt x="337644" y="518071"/>
                  </a:lnTo>
                  <a:lnTo>
                    <a:pt x="317980" y="556038"/>
                  </a:lnTo>
                  <a:lnTo>
                    <a:pt x="316702" y="556975"/>
                  </a:lnTo>
                  <a:lnTo>
                    <a:pt x="297390" y="559123"/>
                  </a:lnTo>
                  <a:lnTo>
                    <a:pt x="279883" y="559766"/>
                  </a:lnTo>
                  <a:close/>
                </a:path>
              </a:pathLst>
            </a:custGeom>
            <a:solidFill>
              <a:srgbClr val="667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95930" y="3133075"/>
              <a:ext cx="218782" cy="21878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715233" y="2552381"/>
              <a:ext cx="1380490" cy="1380490"/>
            </a:xfrm>
            <a:custGeom>
              <a:avLst/>
              <a:gdLst/>
              <a:ahLst/>
              <a:cxnLst/>
              <a:rect l="l" t="t" r="r" b="b"/>
              <a:pathLst>
                <a:path w="1380490" h="1380489">
                  <a:moveTo>
                    <a:pt x="306705" y="536740"/>
                  </a:moveTo>
                  <a:lnTo>
                    <a:pt x="300101" y="492226"/>
                  </a:lnTo>
                  <a:lnTo>
                    <a:pt x="280860" y="451535"/>
                  </a:lnTo>
                  <a:lnTo>
                    <a:pt x="250634" y="418198"/>
                  </a:lnTo>
                  <a:lnTo>
                    <a:pt x="212039" y="395058"/>
                  </a:lnTo>
                  <a:lnTo>
                    <a:pt x="168376" y="384124"/>
                  </a:lnTo>
                  <a:lnTo>
                    <a:pt x="153352" y="383387"/>
                  </a:lnTo>
                  <a:lnTo>
                    <a:pt x="138315" y="384124"/>
                  </a:lnTo>
                  <a:lnTo>
                    <a:pt x="94665" y="395058"/>
                  </a:lnTo>
                  <a:lnTo>
                    <a:pt x="56057" y="418198"/>
                  </a:lnTo>
                  <a:lnTo>
                    <a:pt x="25844" y="451535"/>
                  </a:lnTo>
                  <a:lnTo>
                    <a:pt x="6604" y="492226"/>
                  </a:lnTo>
                  <a:lnTo>
                    <a:pt x="0" y="536740"/>
                  </a:lnTo>
                  <a:lnTo>
                    <a:pt x="736" y="551764"/>
                  </a:lnTo>
                  <a:lnTo>
                    <a:pt x="11671" y="595426"/>
                  </a:lnTo>
                  <a:lnTo>
                    <a:pt x="34810" y="634022"/>
                  </a:lnTo>
                  <a:lnTo>
                    <a:pt x="68148" y="664248"/>
                  </a:lnTo>
                  <a:lnTo>
                    <a:pt x="108839" y="683488"/>
                  </a:lnTo>
                  <a:lnTo>
                    <a:pt x="153352" y="690092"/>
                  </a:lnTo>
                  <a:lnTo>
                    <a:pt x="168376" y="689356"/>
                  </a:lnTo>
                  <a:lnTo>
                    <a:pt x="212039" y="678421"/>
                  </a:lnTo>
                  <a:lnTo>
                    <a:pt x="250634" y="655281"/>
                  </a:lnTo>
                  <a:lnTo>
                    <a:pt x="280860" y="621931"/>
                  </a:lnTo>
                  <a:lnTo>
                    <a:pt x="300101" y="581253"/>
                  </a:lnTo>
                  <a:lnTo>
                    <a:pt x="306705" y="536740"/>
                  </a:lnTo>
                  <a:close/>
                </a:path>
                <a:path w="1380490" h="1380489">
                  <a:moveTo>
                    <a:pt x="690079" y="1226820"/>
                  </a:moveTo>
                  <a:lnTo>
                    <a:pt x="683475" y="1182306"/>
                  </a:lnTo>
                  <a:lnTo>
                    <a:pt x="664235" y="1141628"/>
                  </a:lnTo>
                  <a:lnTo>
                    <a:pt x="634022" y="1108278"/>
                  </a:lnTo>
                  <a:lnTo>
                    <a:pt x="595414" y="1085138"/>
                  </a:lnTo>
                  <a:lnTo>
                    <a:pt x="551764" y="1074204"/>
                  </a:lnTo>
                  <a:lnTo>
                    <a:pt x="536727" y="1073467"/>
                  </a:lnTo>
                  <a:lnTo>
                    <a:pt x="521703" y="1074204"/>
                  </a:lnTo>
                  <a:lnTo>
                    <a:pt x="478040" y="1085138"/>
                  </a:lnTo>
                  <a:lnTo>
                    <a:pt x="439445" y="1108278"/>
                  </a:lnTo>
                  <a:lnTo>
                    <a:pt x="409219" y="1141628"/>
                  </a:lnTo>
                  <a:lnTo>
                    <a:pt x="389978" y="1182306"/>
                  </a:lnTo>
                  <a:lnTo>
                    <a:pt x="383374" y="1226820"/>
                  </a:lnTo>
                  <a:lnTo>
                    <a:pt x="384111" y="1241856"/>
                  </a:lnTo>
                  <a:lnTo>
                    <a:pt x="395046" y="1285506"/>
                  </a:lnTo>
                  <a:lnTo>
                    <a:pt x="418185" y="1324114"/>
                  </a:lnTo>
                  <a:lnTo>
                    <a:pt x="451535" y="1354328"/>
                  </a:lnTo>
                  <a:lnTo>
                    <a:pt x="492213" y="1373581"/>
                  </a:lnTo>
                  <a:lnTo>
                    <a:pt x="536727" y="1380172"/>
                  </a:lnTo>
                  <a:lnTo>
                    <a:pt x="551764" y="1379435"/>
                  </a:lnTo>
                  <a:lnTo>
                    <a:pt x="595414" y="1368501"/>
                  </a:lnTo>
                  <a:lnTo>
                    <a:pt x="634022" y="1345374"/>
                  </a:lnTo>
                  <a:lnTo>
                    <a:pt x="664235" y="1312024"/>
                  </a:lnTo>
                  <a:lnTo>
                    <a:pt x="683475" y="1271346"/>
                  </a:lnTo>
                  <a:lnTo>
                    <a:pt x="690079" y="1226820"/>
                  </a:lnTo>
                  <a:close/>
                </a:path>
                <a:path w="1380490" h="1380489">
                  <a:moveTo>
                    <a:pt x="996784" y="153352"/>
                  </a:moveTo>
                  <a:lnTo>
                    <a:pt x="990180" y="108839"/>
                  </a:lnTo>
                  <a:lnTo>
                    <a:pt x="970940" y="68160"/>
                  </a:lnTo>
                  <a:lnTo>
                    <a:pt x="940727" y="34810"/>
                  </a:lnTo>
                  <a:lnTo>
                    <a:pt x="902119" y="11684"/>
                  </a:lnTo>
                  <a:lnTo>
                    <a:pt x="858469" y="736"/>
                  </a:lnTo>
                  <a:lnTo>
                    <a:pt x="843432" y="0"/>
                  </a:lnTo>
                  <a:lnTo>
                    <a:pt x="828408" y="736"/>
                  </a:lnTo>
                  <a:lnTo>
                    <a:pt x="784745" y="11684"/>
                  </a:lnTo>
                  <a:lnTo>
                    <a:pt x="746150" y="34810"/>
                  </a:lnTo>
                  <a:lnTo>
                    <a:pt x="715924" y="68160"/>
                  </a:lnTo>
                  <a:lnTo>
                    <a:pt x="696683" y="108839"/>
                  </a:lnTo>
                  <a:lnTo>
                    <a:pt x="690079" y="153352"/>
                  </a:lnTo>
                  <a:lnTo>
                    <a:pt x="690816" y="168389"/>
                  </a:lnTo>
                  <a:lnTo>
                    <a:pt x="701751" y="212039"/>
                  </a:lnTo>
                  <a:lnTo>
                    <a:pt x="724890" y="250647"/>
                  </a:lnTo>
                  <a:lnTo>
                    <a:pt x="758240" y="280860"/>
                  </a:lnTo>
                  <a:lnTo>
                    <a:pt x="798918" y="300113"/>
                  </a:lnTo>
                  <a:lnTo>
                    <a:pt x="843432" y="306705"/>
                  </a:lnTo>
                  <a:lnTo>
                    <a:pt x="858469" y="305968"/>
                  </a:lnTo>
                  <a:lnTo>
                    <a:pt x="902119" y="295033"/>
                  </a:lnTo>
                  <a:lnTo>
                    <a:pt x="940727" y="271907"/>
                  </a:lnTo>
                  <a:lnTo>
                    <a:pt x="970940" y="238556"/>
                  </a:lnTo>
                  <a:lnTo>
                    <a:pt x="990180" y="197878"/>
                  </a:lnTo>
                  <a:lnTo>
                    <a:pt x="996784" y="153352"/>
                  </a:lnTo>
                  <a:close/>
                </a:path>
                <a:path w="1380490" h="1380489">
                  <a:moveTo>
                    <a:pt x="1380172" y="843445"/>
                  </a:moveTo>
                  <a:lnTo>
                    <a:pt x="1373568" y="798931"/>
                  </a:lnTo>
                  <a:lnTo>
                    <a:pt x="1354328" y="758240"/>
                  </a:lnTo>
                  <a:lnTo>
                    <a:pt x="1324102" y="724903"/>
                  </a:lnTo>
                  <a:lnTo>
                    <a:pt x="1285506" y="701763"/>
                  </a:lnTo>
                  <a:lnTo>
                    <a:pt x="1241844" y="690829"/>
                  </a:lnTo>
                  <a:lnTo>
                    <a:pt x="1226820" y="690092"/>
                  </a:lnTo>
                  <a:lnTo>
                    <a:pt x="1211783" y="690829"/>
                  </a:lnTo>
                  <a:lnTo>
                    <a:pt x="1168133" y="701763"/>
                  </a:lnTo>
                  <a:lnTo>
                    <a:pt x="1129525" y="724903"/>
                  </a:lnTo>
                  <a:lnTo>
                    <a:pt x="1099312" y="758240"/>
                  </a:lnTo>
                  <a:lnTo>
                    <a:pt x="1080071" y="798931"/>
                  </a:lnTo>
                  <a:lnTo>
                    <a:pt x="1073467" y="843445"/>
                  </a:lnTo>
                  <a:lnTo>
                    <a:pt x="1074204" y="858469"/>
                  </a:lnTo>
                  <a:lnTo>
                    <a:pt x="1085138" y="902131"/>
                  </a:lnTo>
                  <a:lnTo>
                    <a:pt x="1108278" y="940727"/>
                  </a:lnTo>
                  <a:lnTo>
                    <a:pt x="1141615" y="970953"/>
                  </a:lnTo>
                  <a:lnTo>
                    <a:pt x="1182306" y="990193"/>
                  </a:lnTo>
                  <a:lnTo>
                    <a:pt x="1226820" y="996797"/>
                  </a:lnTo>
                  <a:lnTo>
                    <a:pt x="1241844" y="996061"/>
                  </a:lnTo>
                  <a:lnTo>
                    <a:pt x="1285506" y="985126"/>
                  </a:lnTo>
                  <a:lnTo>
                    <a:pt x="1324102" y="961986"/>
                  </a:lnTo>
                  <a:lnTo>
                    <a:pt x="1354328" y="928636"/>
                  </a:lnTo>
                  <a:lnTo>
                    <a:pt x="1373568" y="887958"/>
                  </a:lnTo>
                  <a:lnTo>
                    <a:pt x="1380172" y="843445"/>
                  </a:lnTo>
                  <a:close/>
                </a:path>
              </a:pathLst>
            </a:custGeom>
            <a:solidFill>
              <a:srgbClr val="60D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638550" y="2475711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306705" y="1380172"/>
                  </a:moveTo>
                  <a:lnTo>
                    <a:pt x="300101" y="1335659"/>
                  </a:lnTo>
                  <a:lnTo>
                    <a:pt x="280860" y="1294968"/>
                  </a:lnTo>
                  <a:lnTo>
                    <a:pt x="250647" y="1261630"/>
                  </a:lnTo>
                  <a:lnTo>
                    <a:pt x="212039" y="1238491"/>
                  </a:lnTo>
                  <a:lnTo>
                    <a:pt x="168389" y="1227556"/>
                  </a:lnTo>
                  <a:lnTo>
                    <a:pt x="153352" y="1226820"/>
                  </a:lnTo>
                  <a:lnTo>
                    <a:pt x="138328" y="1227556"/>
                  </a:lnTo>
                  <a:lnTo>
                    <a:pt x="94665" y="1238491"/>
                  </a:lnTo>
                  <a:lnTo>
                    <a:pt x="56070" y="1261630"/>
                  </a:lnTo>
                  <a:lnTo>
                    <a:pt x="25844" y="1294968"/>
                  </a:lnTo>
                  <a:lnTo>
                    <a:pt x="6604" y="1335659"/>
                  </a:lnTo>
                  <a:lnTo>
                    <a:pt x="0" y="1380172"/>
                  </a:lnTo>
                  <a:lnTo>
                    <a:pt x="736" y="1395196"/>
                  </a:lnTo>
                  <a:lnTo>
                    <a:pt x="11671" y="1438859"/>
                  </a:lnTo>
                  <a:lnTo>
                    <a:pt x="34810" y="1477454"/>
                  </a:lnTo>
                  <a:lnTo>
                    <a:pt x="68160" y="1507680"/>
                  </a:lnTo>
                  <a:lnTo>
                    <a:pt x="108839" y="1526921"/>
                  </a:lnTo>
                  <a:lnTo>
                    <a:pt x="153352" y="1533525"/>
                  </a:lnTo>
                  <a:lnTo>
                    <a:pt x="168389" y="1532788"/>
                  </a:lnTo>
                  <a:lnTo>
                    <a:pt x="212039" y="1521853"/>
                  </a:lnTo>
                  <a:lnTo>
                    <a:pt x="250647" y="1498714"/>
                  </a:lnTo>
                  <a:lnTo>
                    <a:pt x="280860" y="1465364"/>
                  </a:lnTo>
                  <a:lnTo>
                    <a:pt x="300101" y="1424686"/>
                  </a:lnTo>
                  <a:lnTo>
                    <a:pt x="306705" y="1380172"/>
                  </a:lnTo>
                  <a:close/>
                </a:path>
                <a:path w="1533525" h="1533525">
                  <a:moveTo>
                    <a:pt x="306705" y="153352"/>
                  </a:moveTo>
                  <a:lnTo>
                    <a:pt x="300101" y="108839"/>
                  </a:lnTo>
                  <a:lnTo>
                    <a:pt x="280860" y="68148"/>
                  </a:lnTo>
                  <a:lnTo>
                    <a:pt x="250647" y="34810"/>
                  </a:lnTo>
                  <a:lnTo>
                    <a:pt x="212039" y="11671"/>
                  </a:lnTo>
                  <a:lnTo>
                    <a:pt x="168389" y="736"/>
                  </a:lnTo>
                  <a:lnTo>
                    <a:pt x="153352" y="0"/>
                  </a:lnTo>
                  <a:lnTo>
                    <a:pt x="138328" y="736"/>
                  </a:lnTo>
                  <a:lnTo>
                    <a:pt x="94665" y="11671"/>
                  </a:lnTo>
                  <a:lnTo>
                    <a:pt x="56070" y="34810"/>
                  </a:lnTo>
                  <a:lnTo>
                    <a:pt x="25844" y="68148"/>
                  </a:lnTo>
                  <a:lnTo>
                    <a:pt x="6604" y="108839"/>
                  </a:lnTo>
                  <a:lnTo>
                    <a:pt x="0" y="153352"/>
                  </a:lnTo>
                  <a:lnTo>
                    <a:pt x="736" y="168376"/>
                  </a:lnTo>
                  <a:lnTo>
                    <a:pt x="11671" y="212039"/>
                  </a:lnTo>
                  <a:lnTo>
                    <a:pt x="34810" y="250634"/>
                  </a:lnTo>
                  <a:lnTo>
                    <a:pt x="68160" y="280860"/>
                  </a:lnTo>
                  <a:lnTo>
                    <a:pt x="108839" y="300101"/>
                  </a:lnTo>
                  <a:lnTo>
                    <a:pt x="153352" y="306705"/>
                  </a:lnTo>
                  <a:lnTo>
                    <a:pt x="168389" y="305968"/>
                  </a:lnTo>
                  <a:lnTo>
                    <a:pt x="212039" y="295033"/>
                  </a:lnTo>
                  <a:lnTo>
                    <a:pt x="250647" y="271894"/>
                  </a:lnTo>
                  <a:lnTo>
                    <a:pt x="280860" y="238544"/>
                  </a:lnTo>
                  <a:lnTo>
                    <a:pt x="300101" y="197866"/>
                  </a:lnTo>
                  <a:lnTo>
                    <a:pt x="306705" y="153352"/>
                  </a:lnTo>
                  <a:close/>
                </a:path>
                <a:path w="1533525" h="1533525">
                  <a:moveTo>
                    <a:pt x="1533525" y="1380172"/>
                  </a:moveTo>
                  <a:lnTo>
                    <a:pt x="1526921" y="1335659"/>
                  </a:lnTo>
                  <a:lnTo>
                    <a:pt x="1507680" y="1294968"/>
                  </a:lnTo>
                  <a:lnTo>
                    <a:pt x="1477467" y="1261630"/>
                  </a:lnTo>
                  <a:lnTo>
                    <a:pt x="1438859" y="1238491"/>
                  </a:lnTo>
                  <a:lnTo>
                    <a:pt x="1395209" y="1227556"/>
                  </a:lnTo>
                  <a:lnTo>
                    <a:pt x="1380172" y="1226820"/>
                  </a:lnTo>
                  <a:lnTo>
                    <a:pt x="1365148" y="1227556"/>
                  </a:lnTo>
                  <a:lnTo>
                    <a:pt x="1321485" y="1238491"/>
                  </a:lnTo>
                  <a:lnTo>
                    <a:pt x="1282890" y="1261630"/>
                  </a:lnTo>
                  <a:lnTo>
                    <a:pt x="1252664" y="1294968"/>
                  </a:lnTo>
                  <a:lnTo>
                    <a:pt x="1233424" y="1335659"/>
                  </a:lnTo>
                  <a:lnTo>
                    <a:pt x="1226820" y="1380172"/>
                  </a:lnTo>
                  <a:lnTo>
                    <a:pt x="1227556" y="1395196"/>
                  </a:lnTo>
                  <a:lnTo>
                    <a:pt x="1238491" y="1438859"/>
                  </a:lnTo>
                  <a:lnTo>
                    <a:pt x="1261630" y="1477454"/>
                  </a:lnTo>
                  <a:lnTo>
                    <a:pt x="1294980" y="1507680"/>
                  </a:lnTo>
                  <a:lnTo>
                    <a:pt x="1335659" y="1526921"/>
                  </a:lnTo>
                  <a:lnTo>
                    <a:pt x="1380172" y="1533525"/>
                  </a:lnTo>
                  <a:lnTo>
                    <a:pt x="1395209" y="1532788"/>
                  </a:lnTo>
                  <a:lnTo>
                    <a:pt x="1438859" y="1521853"/>
                  </a:lnTo>
                  <a:lnTo>
                    <a:pt x="1477467" y="1498714"/>
                  </a:lnTo>
                  <a:lnTo>
                    <a:pt x="1507680" y="1465364"/>
                  </a:lnTo>
                  <a:lnTo>
                    <a:pt x="1526921" y="1424686"/>
                  </a:lnTo>
                  <a:lnTo>
                    <a:pt x="1533525" y="1380172"/>
                  </a:lnTo>
                  <a:close/>
                </a:path>
                <a:path w="1533525" h="1533525">
                  <a:moveTo>
                    <a:pt x="1533525" y="153352"/>
                  </a:moveTo>
                  <a:lnTo>
                    <a:pt x="1526921" y="108839"/>
                  </a:lnTo>
                  <a:lnTo>
                    <a:pt x="1507680" y="68148"/>
                  </a:lnTo>
                  <a:lnTo>
                    <a:pt x="1477467" y="34810"/>
                  </a:lnTo>
                  <a:lnTo>
                    <a:pt x="1438859" y="11671"/>
                  </a:lnTo>
                  <a:lnTo>
                    <a:pt x="1395209" y="736"/>
                  </a:lnTo>
                  <a:lnTo>
                    <a:pt x="1380172" y="0"/>
                  </a:lnTo>
                  <a:lnTo>
                    <a:pt x="1365148" y="736"/>
                  </a:lnTo>
                  <a:lnTo>
                    <a:pt x="1321485" y="11671"/>
                  </a:lnTo>
                  <a:lnTo>
                    <a:pt x="1282890" y="34810"/>
                  </a:lnTo>
                  <a:lnTo>
                    <a:pt x="1252664" y="68148"/>
                  </a:lnTo>
                  <a:lnTo>
                    <a:pt x="1233424" y="108839"/>
                  </a:lnTo>
                  <a:lnTo>
                    <a:pt x="1226820" y="153352"/>
                  </a:lnTo>
                  <a:lnTo>
                    <a:pt x="1227556" y="168376"/>
                  </a:lnTo>
                  <a:lnTo>
                    <a:pt x="1238491" y="212039"/>
                  </a:lnTo>
                  <a:lnTo>
                    <a:pt x="1261630" y="250634"/>
                  </a:lnTo>
                  <a:lnTo>
                    <a:pt x="1294980" y="280860"/>
                  </a:lnTo>
                  <a:lnTo>
                    <a:pt x="1335659" y="300101"/>
                  </a:lnTo>
                  <a:lnTo>
                    <a:pt x="1380172" y="306705"/>
                  </a:lnTo>
                  <a:lnTo>
                    <a:pt x="1395209" y="305968"/>
                  </a:lnTo>
                  <a:lnTo>
                    <a:pt x="1438859" y="295033"/>
                  </a:lnTo>
                  <a:lnTo>
                    <a:pt x="1477467" y="271894"/>
                  </a:lnTo>
                  <a:lnTo>
                    <a:pt x="1507680" y="238544"/>
                  </a:lnTo>
                  <a:lnTo>
                    <a:pt x="1526921" y="197866"/>
                  </a:lnTo>
                  <a:lnTo>
                    <a:pt x="1533525" y="153352"/>
                  </a:lnTo>
                  <a:close/>
                </a:path>
              </a:pathLst>
            </a:custGeom>
            <a:solidFill>
              <a:srgbClr val="379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7468775" y="7792866"/>
            <a:ext cx="818515" cy="677545"/>
            <a:chOff x="17468775" y="7792866"/>
            <a:chExt cx="818515" cy="677545"/>
          </a:xfrm>
        </p:grpSpPr>
        <p:sp>
          <p:nvSpPr>
            <p:cNvPr id="24" name="object 24"/>
            <p:cNvSpPr/>
            <p:nvPr/>
          </p:nvSpPr>
          <p:spPr>
            <a:xfrm>
              <a:off x="17468775" y="7792866"/>
              <a:ext cx="818515" cy="677545"/>
            </a:xfrm>
            <a:custGeom>
              <a:avLst/>
              <a:gdLst/>
              <a:ahLst/>
              <a:cxnLst/>
              <a:rect l="l" t="t" r="r" b="b"/>
              <a:pathLst>
                <a:path w="818515" h="677545">
                  <a:moveTo>
                    <a:pt x="140163" y="676947"/>
                  </a:moveTo>
                  <a:lnTo>
                    <a:pt x="140163" y="510096"/>
                  </a:lnTo>
                  <a:lnTo>
                    <a:pt x="0" y="510096"/>
                  </a:lnTo>
                  <a:lnTo>
                    <a:pt x="0" y="0"/>
                  </a:lnTo>
                  <a:lnTo>
                    <a:pt x="818281" y="0"/>
                  </a:lnTo>
                  <a:lnTo>
                    <a:pt x="818281" y="510096"/>
                  </a:lnTo>
                  <a:lnTo>
                    <a:pt x="306835" y="510096"/>
                  </a:lnTo>
                  <a:lnTo>
                    <a:pt x="140163" y="676947"/>
                  </a:lnTo>
                  <a:close/>
                </a:path>
              </a:pathLst>
            </a:custGeom>
            <a:solidFill>
              <a:srgbClr val="FF7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10011" y="7933474"/>
              <a:ext cx="535940" cy="229235"/>
            </a:xfrm>
            <a:custGeom>
              <a:avLst/>
              <a:gdLst/>
              <a:ahLst/>
              <a:cxnLst/>
              <a:rect l="l" t="t" r="r" b="b"/>
              <a:pathLst>
                <a:path w="535940" h="229234">
                  <a:moveTo>
                    <a:pt x="535800" y="197993"/>
                  </a:moveTo>
                  <a:lnTo>
                    <a:pt x="533374" y="185966"/>
                  </a:lnTo>
                  <a:lnTo>
                    <a:pt x="526757" y="176136"/>
                  </a:lnTo>
                  <a:lnTo>
                    <a:pt x="516940" y="169506"/>
                  </a:lnTo>
                  <a:lnTo>
                    <a:pt x="504913" y="167068"/>
                  </a:lnTo>
                  <a:lnTo>
                    <a:pt x="30886" y="167068"/>
                  </a:lnTo>
                  <a:lnTo>
                    <a:pt x="18859" y="169506"/>
                  </a:lnTo>
                  <a:lnTo>
                    <a:pt x="9042" y="176136"/>
                  </a:lnTo>
                  <a:lnTo>
                    <a:pt x="2425" y="185966"/>
                  </a:lnTo>
                  <a:lnTo>
                    <a:pt x="0" y="197993"/>
                  </a:lnTo>
                  <a:lnTo>
                    <a:pt x="2425" y="210019"/>
                  </a:lnTo>
                  <a:lnTo>
                    <a:pt x="9042" y="219849"/>
                  </a:lnTo>
                  <a:lnTo>
                    <a:pt x="18859" y="226479"/>
                  </a:lnTo>
                  <a:lnTo>
                    <a:pt x="30886" y="228904"/>
                  </a:lnTo>
                  <a:lnTo>
                    <a:pt x="504913" y="228904"/>
                  </a:lnTo>
                  <a:lnTo>
                    <a:pt x="516940" y="226479"/>
                  </a:lnTo>
                  <a:lnTo>
                    <a:pt x="526757" y="219849"/>
                  </a:lnTo>
                  <a:lnTo>
                    <a:pt x="533374" y="210019"/>
                  </a:lnTo>
                  <a:lnTo>
                    <a:pt x="535800" y="197993"/>
                  </a:lnTo>
                  <a:close/>
                </a:path>
                <a:path w="535940" h="229234">
                  <a:moveTo>
                    <a:pt x="535800" y="30924"/>
                  </a:moveTo>
                  <a:lnTo>
                    <a:pt x="533374" y="18884"/>
                  </a:lnTo>
                  <a:lnTo>
                    <a:pt x="526757" y="9067"/>
                  </a:lnTo>
                  <a:lnTo>
                    <a:pt x="516940" y="2438"/>
                  </a:lnTo>
                  <a:lnTo>
                    <a:pt x="504913" y="0"/>
                  </a:lnTo>
                  <a:lnTo>
                    <a:pt x="30886" y="0"/>
                  </a:lnTo>
                  <a:lnTo>
                    <a:pt x="18859" y="2438"/>
                  </a:lnTo>
                  <a:lnTo>
                    <a:pt x="9042" y="9067"/>
                  </a:lnTo>
                  <a:lnTo>
                    <a:pt x="2425" y="18884"/>
                  </a:lnTo>
                  <a:lnTo>
                    <a:pt x="0" y="30924"/>
                  </a:lnTo>
                  <a:lnTo>
                    <a:pt x="2425" y="42951"/>
                  </a:lnTo>
                  <a:lnTo>
                    <a:pt x="9042" y="52781"/>
                  </a:lnTo>
                  <a:lnTo>
                    <a:pt x="18859" y="59410"/>
                  </a:lnTo>
                  <a:lnTo>
                    <a:pt x="30886" y="61836"/>
                  </a:lnTo>
                  <a:lnTo>
                    <a:pt x="504913" y="61836"/>
                  </a:lnTo>
                  <a:lnTo>
                    <a:pt x="516940" y="59410"/>
                  </a:lnTo>
                  <a:lnTo>
                    <a:pt x="526757" y="52781"/>
                  </a:lnTo>
                  <a:lnTo>
                    <a:pt x="533374" y="42951"/>
                  </a:lnTo>
                  <a:lnTo>
                    <a:pt x="535800" y="30924"/>
                  </a:lnTo>
                  <a:close/>
                </a:path>
              </a:pathLst>
            </a:custGeom>
            <a:solidFill>
              <a:srgbClr val="CC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5486707" y="7792956"/>
            <a:ext cx="818515" cy="677545"/>
            <a:chOff x="15486707" y="7792956"/>
            <a:chExt cx="818515" cy="677545"/>
          </a:xfrm>
        </p:grpSpPr>
        <p:sp>
          <p:nvSpPr>
            <p:cNvPr id="27" name="object 27"/>
            <p:cNvSpPr/>
            <p:nvPr/>
          </p:nvSpPr>
          <p:spPr>
            <a:xfrm>
              <a:off x="15486707" y="7792956"/>
              <a:ext cx="818515" cy="677545"/>
            </a:xfrm>
            <a:custGeom>
              <a:avLst/>
              <a:gdLst/>
              <a:ahLst/>
              <a:cxnLst/>
              <a:rect l="l" t="t" r="r" b="b"/>
              <a:pathLst>
                <a:path w="818515" h="677545">
                  <a:moveTo>
                    <a:pt x="678118" y="676965"/>
                  </a:moveTo>
                  <a:lnTo>
                    <a:pt x="511446" y="510114"/>
                  </a:lnTo>
                  <a:lnTo>
                    <a:pt x="0" y="510114"/>
                  </a:lnTo>
                  <a:lnTo>
                    <a:pt x="0" y="0"/>
                  </a:lnTo>
                  <a:lnTo>
                    <a:pt x="818281" y="0"/>
                  </a:lnTo>
                  <a:lnTo>
                    <a:pt x="818281" y="510114"/>
                  </a:lnTo>
                  <a:lnTo>
                    <a:pt x="678118" y="510114"/>
                  </a:lnTo>
                  <a:lnTo>
                    <a:pt x="678118" y="676965"/>
                  </a:lnTo>
                  <a:close/>
                </a:path>
              </a:pathLst>
            </a:custGeom>
            <a:solidFill>
              <a:srgbClr val="B8D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27935" y="7933587"/>
              <a:ext cx="535940" cy="229235"/>
            </a:xfrm>
            <a:custGeom>
              <a:avLst/>
              <a:gdLst/>
              <a:ahLst/>
              <a:cxnLst/>
              <a:rect l="l" t="t" r="r" b="b"/>
              <a:pathLst>
                <a:path w="535940" h="229234">
                  <a:moveTo>
                    <a:pt x="535813" y="197967"/>
                  </a:moveTo>
                  <a:lnTo>
                    <a:pt x="533387" y="185940"/>
                  </a:lnTo>
                  <a:lnTo>
                    <a:pt x="526770" y="176110"/>
                  </a:lnTo>
                  <a:lnTo>
                    <a:pt x="516953" y="169481"/>
                  </a:lnTo>
                  <a:lnTo>
                    <a:pt x="504926" y="167055"/>
                  </a:lnTo>
                  <a:lnTo>
                    <a:pt x="30886" y="167055"/>
                  </a:lnTo>
                  <a:lnTo>
                    <a:pt x="18872" y="169481"/>
                  </a:lnTo>
                  <a:lnTo>
                    <a:pt x="9055" y="176098"/>
                  </a:lnTo>
                  <a:lnTo>
                    <a:pt x="2438" y="185928"/>
                  </a:lnTo>
                  <a:lnTo>
                    <a:pt x="0" y="197967"/>
                  </a:lnTo>
                  <a:lnTo>
                    <a:pt x="2425" y="209994"/>
                  </a:lnTo>
                  <a:lnTo>
                    <a:pt x="9042" y="219824"/>
                  </a:lnTo>
                  <a:lnTo>
                    <a:pt x="18859" y="226453"/>
                  </a:lnTo>
                  <a:lnTo>
                    <a:pt x="30886" y="228879"/>
                  </a:lnTo>
                  <a:lnTo>
                    <a:pt x="504926" y="228879"/>
                  </a:lnTo>
                  <a:lnTo>
                    <a:pt x="516953" y="226453"/>
                  </a:lnTo>
                  <a:lnTo>
                    <a:pt x="526770" y="219824"/>
                  </a:lnTo>
                  <a:lnTo>
                    <a:pt x="533387" y="209994"/>
                  </a:lnTo>
                  <a:lnTo>
                    <a:pt x="535813" y="197967"/>
                  </a:lnTo>
                  <a:close/>
                </a:path>
                <a:path w="535940" h="229234">
                  <a:moveTo>
                    <a:pt x="535813" y="30911"/>
                  </a:moveTo>
                  <a:lnTo>
                    <a:pt x="533387" y="18884"/>
                  </a:lnTo>
                  <a:lnTo>
                    <a:pt x="526770" y="9055"/>
                  </a:lnTo>
                  <a:lnTo>
                    <a:pt x="516953" y="2425"/>
                  </a:lnTo>
                  <a:lnTo>
                    <a:pt x="504926" y="0"/>
                  </a:lnTo>
                  <a:lnTo>
                    <a:pt x="30886" y="0"/>
                  </a:lnTo>
                  <a:lnTo>
                    <a:pt x="18872" y="2425"/>
                  </a:lnTo>
                  <a:lnTo>
                    <a:pt x="9055" y="9055"/>
                  </a:lnTo>
                  <a:lnTo>
                    <a:pt x="2438" y="18884"/>
                  </a:lnTo>
                  <a:lnTo>
                    <a:pt x="0" y="30911"/>
                  </a:lnTo>
                  <a:lnTo>
                    <a:pt x="2425" y="42951"/>
                  </a:lnTo>
                  <a:lnTo>
                    <a:pt x="9042" y="52768"/>
                  </a:lnTo>
                  <a:lnTo>
                    <a:pt x="18859" y="59397"/>
                  </a:lnTo>
                  <a:lnTo>
                    <a:pt x="30886" y="61836"/>
                  </a:lnTo>
                  <a:lnTo>
                    <a:pt x="504926" y="61836"/>
                  </a:lnTo>
                  <a:lnTo>
                    <a:pt x="516953" y="59397"/>
                  </a:lnTo>
                  <a:lnTo>
                    <a:pt x="526770" y="52768"/>
                  </a:lnTo>
                  <a:lnTo>
                    <a:pt x="533387" y="42951"/>
                  </a:lnTo>
                  <a:lnTo>
                    <a:pt x="535813" y="30911"/>
                  </a:lnTo>
                  <a:close/>
                </a:path>
              </a:pathLst>
            </a:custGeom>
            <a:solidFill>
              <a:srgbClr val="94B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670880" y="7520806"/>
            <a:ext cx="2432050" cy="2767330"/>
            <a:chOff x="15670880" y="7520806"/>
            <a:chExt cx="2432050" cy="2767330"/>
          </a:xfrm>
        </p:grpSpPr>
        <p:sp>
          <p:nvSpPr>
            <p:cNvPr id="30" name="object 30"/>
            <p:cNvSpPr/>
            <p:nvPr/>
          </p:nvSpPr>
          <p:spPr>
            <a:xfrm>
              <a:off x="15795320" y="8763939"/>
              <a:ext cx="2183130" cy="440690"/>
            </a:xfrm>
            <a:custGeom>
              <a:avLst/>
              <a:gdLst/>
              <a:ahLst/>
              <a:cxnLst/>
              <a:rect l="l" t="t" r="r" b="b"/>
              <a:pathLst>
                <a:path w="2183130" h="440690">
                  <a:moveTo>
                    <a:pt x="199009" y="29997"/>
                  </a:moveTo>
                  <a:lnTo>
                    <a:pt x="196176" y="18288"/>
                  </a:lnTo>
                  <a:lnTo>
                    <a:pt x="188810" y="8204"/>
                  </a:lnTo>
                  <a:lnTo>
                    <a:pt x="178117" y="1778"/>
                  </a:lnTo>
                  <a:lnTo>
                    <a:pt x="166204" y="12"/>
                  </a:lnTo>
                  <a:lnTo>
                    <a:pt x="154495" y="2844"/>
                  </a:lnTo>
                  <a:lnTo>
                    <a:pt x="144437" y="10210"/>
                  </a:lnTo>
                  <a:lnTo>
                    <a:pt x="2933" y="165290"/>
                  </a:lnTo>
                  <a:lnTo>
                    <a:pt x="0" y="172847"/>
                  </a:lnTo>
                  <a:lnTo>
                    <a:pt x="0" y="408673"/>
                  </a:lnTo>
                  <a:lnTo>
                    <a:pt x="2476" y="420916"/>
                  </a:lnTo>
                  <a:lnTo>
                    <a:pt x="9207" y="430911"/>
                  </a:lnTo>
                  <a:lnTo>
                    <a:pt x="19189" y="437642"/>
                  </a:lnTo>
                  <a:lnTo>
                    <a:pt x="31419" y="440118"/>
                  </a:lnTo>
                  <a:lnTo>
                    <a:pt x="43649" y="437642"/>
                  </a:lnTo>
                  <a:lnTo>
                    <a:pt x="53632" y="430911"/>
                  </a:lnTo>
                  <a:lnTo>
                    <a:pt x="60363" y="420916"/>
                  </a:lnTo>
                  <a:lnTo>
                    <a:pt x="62826" y="408686"/>
                  </a:lnTo>
                  <a:lnTo>
                    <a:pt x="62826" y="192913"/>
                  </a:lnTo>
                  <a:lnTo>
                    <a:pt x="190817" y="52628"/>
                  </a:lnTo>
                  <a:lnTo>
                    <a:pt x="197243" y="41922"/>
                  </a:lnTo>
                  <a:lnTo>
                    <a:pt x="199009" y="29997"/>
                  </a:lnTo>
                  <a:close/>
                </a:path>
                <a:path w="2183130" h="440690">
                  <a:moveTo>
                    <a:pt x="2183104" y="172834"/>
                  </a:moveTo>
                  <a:lnTo>
                    <a:pt x="2180171" y="165277"/>
                  </a:lnTo>
                  <a:lnTo>
                    <a:pt x="2038680" y="10198"/>
                  </a:lnTo>
                  <a:lnTo>
                    <a:pt x="2028609" y="2832"/>
                  </a:lnTo>
                  <a:lnTo>
                    <a:pt x="2016899" y="0"/>
                  </a:lnTo>
                  <a:lnTo>
                    <a:pt x="2004987" y="1752"/>
                  </a:lnTo>
                  <a:lnTo>
                    <a:pt x="1994306" y="8191"/>
                  </a:lnTo>
                  <a:lnTo>
                    <a:pt x="1986940" y="18262"/>
                  </a:lnTo>
                  <a:lnTo>
                    <a:pt x="1984108" y="29984"/>
                  </a:lnTo>
                  <a:lnTo>
                    <a:pt x="1985873" y="41910"/>
                  </a:lnTo>
                  <a:lnTo>
                    <a:pt x="1992299" y="52616"/>
                  </a:lnTo>
                  <a:lnTo>
                    <a:pt x="2120277" y="192887"/>
                  </a:lnTo>
                  <a:lnTo>
                    <a:pt x="2120277" y="408673"/>
                  </a:lnTo>
                  <a:lnTo>
                    <a:pt x="2122754" y="420916"/>
                  </a:lnTo>
                  <a:lnTo>
                    <a:pt x="2129485" y="430911"/>
                  </a:lnTo>
                  <a:lnTo>
                    <a:pt x="2139467" y="437642"/>
                  </a:lnTo>
                  <a:lnTo>
                    <a:pt x="2151697" y="440118"/>
                  </a:lnTo>
                  <a:lnTo>
                    <a:pt x="2163915" y="437642"/>
                  </a:lnTo>
                  <a:lnTo>
                    <a:pt x="2173897" y="430911"/>
                  </a:lnTo>
                  <a:lnTo>
                    <a:pt x="2180628" y="420903"/>
                  </a:lnTo>
                  <a:lnTo>
                    <a:pt x="2183104" y="408647"/>
                  </a:lnTo>
                  <a:lnTo>
                    <a:pt x="2183104" y="172834"/>
                  </a:lnTo>
                  <a:close/>
                </a:path>
              </a:pathLst>
            </a:custGeom>
            <a:solidFill>
              <a:srgbClr val="4A8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88432" y="8326342"/>
              <a:ext cx="404495" cy="373380"/>
            </a:xfrm>
            <a:custGeom>
              <a:avLst/>
              <a:gdLst/>
              <a:ahLst/>
              <a:cxnLst/>
              <a:rect l="l" t="t" r="r" b="b"/>
              <a:pathLst>
                <a:path w="404494" h="373379">
                  <a:moveTo>
                    <a:pt x="198449" y="373159"/>
                  </a:moveTo>
                  <a:lnTo>
                    <a:pt x="0" y="218774"/>
                  </a:lnTo>
                  <a:lnTo>
                    <a:pt x="10762" y="186211"/>
                  </a:lnTo>
                  <a:lnTo>
                    <a:pt x="20059" y="147524"/>
                  </a:lnTo>
                  <a:lnTo>
                    <a:pt x="26791" y="106131"/>
                  </a:lnTo>
                  <a:lnTo>
                    <a:pt x="29863" y="65447"/>
                  </a:lnTo>
                  <a:lnTo>
                    <a:pt x="29518" y="45132"/>
                  </a:lnTo>
                  <a:lnTo>
                    <a:pt x="27750" y="28720"/>
                  </a:lnTo>
                  <a:lnTo>
                    <a:pt x="24973" y="14309"/>
                  </a:lnTo>
                  <a:lnTo>
                    <a:pt x="21604" y="0"/>
                  </a:lnTo>
                  <a:lnTo>
                    <a:pt x="63453" y="27627"/>
                  </a:lnTo>
                  <a:lnTo>
                    <a:pt x="109039" y="48191"/>
                  </a:lnTo>
                  <a:lnTo>
                    <a:pt x="157754" y="61022"/>
                  </a:lnTo>
                  <a:lnTo>
                    <a:pt x="208987" y="65447"/>
                  </a:lnTo>
                  <a:lnTo>
                    <a:pt x="254096" y="62025"/>
                  </a:lnTo>
                  <a:lnTo>
                    <a:pt x="297318" y="52060"/>
                  </a:lnTo>
                  <a:lnTo>
                    <a:pt x="338243" y="36004"/>
                  </a:lnTo>
                  <a:lnTo>
                    <a:pt x="376461" y="14308"/>
                  </a:lnTo>
                  <a:lnTo>
                    <a:pt x="376880" y="20094"/>
                  </a:lnTo>
                  <a:lnTo>
                    <a:pt x="374629" y="27599"/>
                  </a:lnTo>
                  <a:lnTo>
                    <a:pt x="372627" y="32530"/>
                  </a:lnTo>
                  <a:lnTo>
                    <a:pt x="371275" y="39058"/>
                  </a:lnTo>
                  <a:lnTo>
                    <a:pt x="374412" y="93965"/>
                  </a:lnTo>
                  <a:lnTo>
                    <a:pt x="382005" y="137808"/>
                  </a:lnTo>
                  <a:lnTo>
                    <a:pt x="392419" y="178838"/>
                  </a:lnTo>
                  <a:lnTo>
                    <a:pt x="404337" y="213025"/>
                  </a:lnTo>
                  <a:lnTo>
                    <a:pt x="198449" y="373159"/>
                  </a:lnTo>
                  <a:close/>
                </a:path>
              </a:pathLst>
            </a:custGeom>
            <a:solidFill>
              <a:srgbClr val="F0B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549440" y="7520806"/>
              <a:ext cx="740410" cy="454659"/>
            </a:xfrm>
            <a:custGeom>
              <a:avLst/>
              <a:gdLst/>
              <a:ahLst/>
              <a:cxnLst/>
              <a:rect l="l" t="t" r="r" b="b"/>
              <a:pathLst>
                <a:path w="740409" h="454659">
                  <a:moveTo>
                    <a:pt x="674668" y="454168"/>
                  </a:moveTo>
                  <a:lnTo>
                    <a:pt x="645088" y="433017"/>
                  </a:lnTo>
                  <a:lnTo>
                    <a:pt x="618886" y="410507"/>
                  </a:lnTo>
                  <a:lnTo>
                    <a:pt x="600161" y="392617"/>
                  </a:lnTo>
                  <a:lnTo>
                    <a:pt x="593009" y="385325"/>
                  </a:lnTo>
                  <a:lnTo>
                    <a:pt x="404944" y="439794"/>
                  </a:lnTo>
                  <a:lnTo>
                    <a:pt x="262653" y="431594"/>
                  </a:lnTo>
                  <a:lnTo>
                    <a:pt x="172564" y="398771"/>
                  </a:lnTo>
                  <a:lnTo>
                    <a:pt x="141106" y="379375"/>
                  </a:lnTo>
                  <a:lnTo>
                    <a:pt x="103935" y="411497"/>
                  </a:lnTo>
                  <a:lnTo>
                    <a:pt x="64785" y="434936"/>
                  </a:lnTo>
                  <a:lnTo>
                    <a:pt x="33832" y="449293"/>
                  </a:lnTo>
                  <a:lnTo>
                    <a:pt x="21253" y="454168"/>
                  </a:lnTo>
                  <a:lnTo>
                    <a:pt x="12372" y="428012"/>
                  </a:lnTo>
                  <a:lnTo>
                    <a:pt x="3724" y="372613"/>
                  </a:lnTo>
                  <a:lnTo>
                    <a:pt x="413" y="320112"/>
                  </a:lnTo>
                  <a:lnTo>
                    <a:pt x="0" y="295647"/>
                  </a:lnTo>
                  <a:lnTo>
                    <a:pt x="1371" y="271301"/>
                  </a:lnTo>
                  <a:lnTo>
                    <a:pt x="13982" y="222352"/>
                  </a:lnTo>
                  <a:lnTo>
                    <a:pt x="41700" y="175372"/>
                  </a:lnTo>
                  <a:lnTo>
                    <a:pt x="66594" y="144157"/>
                  </a:lnTo>
                  <a:lnTo>
                    <a:pt x="117184" y="98939"/>
                  </a:lnTo>
                  <a:lnTo>
                    <a:pt x="168803" y="66860"/>
                  </a:lnTo>
                  <a:lnTo>
                    <a:pt x="221484" y="42254"/>
                  </a:lnTo>
                  <a:lnTo>
                    <a:pt x="270430" y="24653"/>
                  </a:lnTo>
                  <a:lnTo>
                    <a:pt x="310841" y="13589"/>
                  </a:lnTo>
                  <a:lnTo>
                    <a:pt x="382283" y="1943"/>
                  </a:lnTo>
                  <a:lnTo>
                    <a:pt x="418621" y="0"/>
                  </a:lnTo>
                  <a:lnTo>
                    <a:pt x="454888" y="1124"/>
                  </a:lnTo>
                  <a:lnTo>
                    <a:pt x="495699" y="5757"/>
                  </a:lnTo>
                  <a:lnTo>
                    <a:pt x="535963" y="14319"/>
                  </a:lnTo>
                  <a:lnTo>
                    <a:pt x="580442" y="38276"/>
                  </a:lnTo>
                  <a:lnTo>
                    <a:pt x="607437" y="86491"/>
                  </a:lnTo>
                  <a:lnTo>
                    <a:pt x="615043" y="104014"/>
                  </a:lnTo>
                  <a:lnTo>
                    <a:pt x="625388" y="119974"/>
                  </a:lnTo>
                  <a:lnTo>
                    <a:pt x="640031" y="134712"/>
                  </a:lnTo>
                  <a:lnTo>
                    <a:pt x="655949" y="147782"/>
                  </a:lnTo>
                  <a:lnTo>
                    <a:pt x="671942" y="160759"/>
                  </a:lnTo>
                  <a:lnTo>
                    <a:pt x="686810" y="175220"/>
                  </a:lnTo>
                  <a:lnTo>
                    <a:pt x="705084" y="198972"/>
                  </a:lnTo>
                  <a:lnTo>
                    <a:pt x="721345" y="226806"/>
                  </a:lnTo>
                  <a:lnTo>
                    <a:pt x="733620" y="256790"/>
                  </a:lnTo>
                  <a:lnTo>
                    <a:pt x="739937" y="286989"/>
                  </a:lnTo>
                  <a:lnTo>
                    <a:pt x="739351" y="313321"/>
                  </a:lnTo>
                  <a:lnTo>
                    <a:pt x="724364" y="363015"/>
                  </a:lnTo>
                  <a:lnTo>
                    <a:pt x="706610" y="397955"/>
                  </a:lnTo>
                  <a:lnTo>
                    <a:pt x="682986" y="441720"/>
                  </a:lnTo>
                  <a:lnTo>
                    <a:pt x="674668" y="454168"/>
                  </a:lnTo>
                  <a:close/>
                </a:path>
              </a:pathLst>
            </a:custGeom>
            <a:solidFill>
              <a:srgbClr val="A75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570675" y="7900181"/>
              <a:ext cx="654050" cy="589915"/>
            </a:xfrm>
            <a:custGeom>
              <a:avLst/>
              <a:gdLst/>
              <a:ahLst/>
              <a:cxnLst/>
              <a:rect l="l" t="t" r="r" b="b"/>
              <a:pathLst>
                <a:path w="654050" h="589915">
                  <a:moveTo>
                    <a:pt x="326725" y="589889"/>
                  </a:moveTo>
                  <a:lnTo>
                    <a:pt x="275495" y="585466"/>
                  </a:lnTo>
                  <a:lnTo>
                    <a:pt x="226785" y="572640"/>
                  </a:lnTo>
                  <a:lnTo>
                    <a:pt x="181199" y="552077"/>
                  </a:lnTo>
                  <a:lnTo>
                    <a:pt x="139342" y="524441"/>
                  </a:lnTo>
                  <a:lnTo>
                    <a:pt x="105990" y="494749"/>
                  </a:lnTo>
                  <a:lnTo>
                    <a:pt x="68078" y="449044"/>
                  </a:lnTo>
                  <a:lnTo>
                    <a:pt x="44608" y="410539"/>
                  </a:lnTo>
                  <a:lnTo>
                    <a:pt x="25676" y="368731"/>
                  </a:lnTo>
                  <a:lnTo>
                    <a:pt x="11671" y="324050"/>
                  </a:lnTo>
                  <a:lnTo>
                    <a:pt x="2982" y="276926"/>
                  </a:lnTo>
                  <a:lnTo>
                    <a:pt x="0" y="227790"/>
                  </a:lnTo>
                  <a:lnTo>
                    <a:pt x="0" y="74792"/>
                  </a:lnTo>
                  <a:lnTo>
                    <a:pt x="12579" y="69917"/>
                  </a:lnTo>
                  <a:lnTo>
                    <a:pt x="43532" y="55560"/>
                  </a:lnTo>
                  <a:lnTo>
                    <a:pt x="82682" y="32121"/>
                  </a:lnTo>
                  <a:lnTo>
                    <a:pt x="119853" y="0"/>
                  </a:lnTo>
                  <a:lnTo>
                    <a:pt x="151311" y="19395"/>
                  </a:lnTo>
                  <a:lnTo>
                    <a:pt x="241400" y="52218"/>
                  </a:lnTo>
                  <a:lnTo>
                    <a:pt x="383691" y="60419"/>
                  </a:lnTo>
                  <a:lnTo>
                    <a:pt x="571756" y="5949"/>
                  </a:lnTo>
                  <a:lnTo>
                    <a:pt x="578911" y="13249"/>
                  </a:lnTo>
                  <a:lnTo>
                    <a:pt x="597642" y="31138"/>
                  </a:lnTo>
                  <a:lnTo>
                    <a:pt x="623850" y="53643"/>
                  </a:lnTo>
                  <a:lnTo>
                    <a:pt x="653433" y="74792"/>
                  </a:lnTo>
                  <a:lnTo>
                    <a:pt x="653433" y="227790"/>
                  </a:lnTo>
                  <a:lnTo>
                    <a:pt x="649617" y="283298"/>
                  </a:lnTo>
                  <a:lnTo>
                    <a:pt x="638547" y="336157"/>
                  </a:lnTo>
                  <a:lnTo>
                    <a:pt x="620789" y="385740"/>
                  </a:lnTo>
                  <a:lnTo>
                    <a:pt x="596909" y="431419"/>
                  </a:lnTo>
                  <a:lnTo>
                    <a:pt x="567474" y="472565"/>
                  </a:lnTo>
                  <a:lnTo>
                    <a:pt x="533048" y="508552"/>
                  </a:lnTo>
                  <a:lnTo>
                    <a:pt x="494199" y="538750"/>
                  </a:lnTo>
                  <a:lnTo>
                    <a:pt x="455992" y="560446"/>
                  </a:lnTo>
                  <a:lnTo>
                    <a:pt x="415070" y="576502"/>
                  </a:lnTo>
                  <a:lnTo>
                    <a:pt x="371845" y="586467"/>
                  </a:lnTo>
                  <a:lnTo>
                    <a:pt x="326725" y="589889"/>
                  </a:lnTo>
                  <a:close/>
                </a:path>
              </a:pathLst>
            </a:custGeom>
            <a:solidFill>
              <a:srgbClr val="F9C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69962" y="8521864"/>
              <a:ext cx="621030" cy="650875"/>
            </a:xfrm>
            <a:custGeom>
              <a:avLst/>
              <a:gdLst/>
              <a:ahLst/>
              <a:cxnLst/>
              <a:rect l="l" t="t" r="r" b="b"/>
              <a:pathLst>
                <a:path w="621030" h="650875">
                  <a:moveTo>
                    <a:pt x="620835" y="650738"/>
                  </a:moveTo>
                  <a:lnTo>
                    <a:pt x="32834" y="650738"/>
                  </a:lnTo>
                  <a:lnTo>
                    <a:pt x="0" y="389439"/>
                  </a:lnTo>
                  <a:lnTo>
                    <a:pt x="33235" y="229706"/>
                  </a:lnTo>
                  <a:lnTo>
                    <a:pt x="134274" y="274951"/>
                  </a:lnTo>
                  <a:lnTo>
                    <a:pt x="221694" y="0"/>
                  </a:lnTo>
                  <a:lnTo>
                    <a:pt x="493142" y="67711"/>
                  </a:lnTo>
                  <a:lnTo>
                    <a:pt x="535231" y="84496"/>
                  </a:lnTo>
                  <a:lnTo>
                    <a:pt x="570500" y="111117"/>
                  </a:lnTo>
                  <a:lnTo>
                    <a:pt x="597493" y="145709"/>
                  </a:lnTo>
                  <a:lnTo>
                    <a:pt x="614757" y="186408"/>
                  </a:lnTo>
                  <a:lnTo>
                    <a:pt x="620835" y="231349"/>
                  </a:lnTo>
                  <a:lnTo>
                    <a:pt x="620835" y="650738"/>
                  </a:lnTo>
                  <a:close/>
                </a:path>
              </a:pathLst>
            </a:custGeom>
            <a:solidFill>
              <a:srgbClr val="4A5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785660" y="8699501"/>
              <a:ext cx="217804" cy="212090"/>
            </a:xfrm>
            <a:custGeom>
              <a:avLst/>
              <a:gdLst/>
              <a:ahLst/>
              <a:cxnLst/>
              <a:rect l="l" t="t" r="r" b="b"/>
              <a:pathLst>
                <a:path w="217805" h="212090">
                  <a:moveTo>
                    <a:pt x="184283" y="211820"/>
                  </a:moveTo>
                  <a:lnTo>
                    <a:pt x="34822" y="211820"/>
                  </a:lnTo>
                  <a:lnTo>
                    <a:pt x="0" y="48146"/>
                  </a:lnTo>
                  <a:lnTo>
                    <a:pt x="101221" y="0"/>
                  </a:lnTo>
                  <a:lnTo>
                    <a:pt x="217537" y="52088"/>
                  </a:lnTo>
                  <a:lnTo>
                    <a:pt x="184283" y="211820"/>
                  </a:lnTo>
                  <a:close/>
                </a:path>
              </a:pathLst>
            </a:custGeom>
            <a:solidFill>
              <a:srgbClr val="E66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87666" y="8911322"/>
              <a:ext cx="215265" cy="261620"/>
            </a:xfrm>
            <a:custGeom>
              <a:avLst/>
              <a:gdLst/>
              <a:ahLst/>
              <a:cxnLst/>
              <a:rect l="l" t="t" r="r" b="b"/>
              <a:pathLst>
                <a:path w="215265" h="261620">
                  <a:moveTo>
                    <a:pt x="215130" y="261281"/>
                  </a:moveTo>
                  <a:lnTo>
                    <a:pt x="0" y="261281"/>
                  </a:lnTo>
                  <a:lnTo>
                    <a:pt x="32816" y="0"/>
                  </a:lnTo>
                  <a:lnTo>
                    <a:pt x="182296" y="0"/>
                  </a:lnTo>
                  <a:lnTo>
                    <a:pt x="215130" y="261281"/>
                  </a:lnTo>
                  <a:close/>
                </a:path>
              </a:pathLst>
            </a:custGeom>
            <a:solidFill>
              <a:srgbClr val="FF7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82250" y="8507450"/>
              <a:ext cx="609600" cy="293370"/>
            </a:xfrm>
            <a:custGeom>
              <a:avLst/>
              <a:gdLst/>
              <a:ahLst/>
              <a:cxnLst/>
              <a:rect l="l" t="t" r="r" b="b"/>
              <a:pathLst>
                <a:path w="609600" h="293370">
                  <a:moveTo>
                    <a:pt x="304622" y="192062"/>
                  </a:moveTo>
                  <a:lnTo>
                    <a:pt x="106172" y="37668"/>
                  </a:lnTo>
                  <a:lnTo>
                    <a:pt x="57721" y="0"/>
                  </a:lnTo>
                  <a:lnTo>
                    <a:pt x="0" y="14401"/>
                  </a:lnTo>
                  <a:lnTo>
                    <a:pt x="92011" y="293192"/>
                  </a:lnTo>
                  <a:lnTo>
                    <a:pt x="304622" y="192062"/>
                  </a:lnTo>
                  <a:close/>
                </a:path>
                <a:path w="609600" h="293370">
                  <a:moveTo>
                    <a:pt x="609396" y="14414"/>
                  </a:moveTo>
                  <a:lnTo>
                    <a:pt x="551535" y="0"/>
                  </a:lnTo>
                  <a:lnTo>
                    <a:pt x="304622" y="192062"/>
                  </a:lnTo>
                  <a:lnTo>
                    <a:pt x="521982" y="289369"/>
                  </a:lnTo>
                  <a:lnTo>
                    <a:pt x="609396" y="1441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82965" y="8521846"/>
              <a:ext cx="637540" cy="650875"/>
            </a:xfrm>
            <a:custGeom>
              <a:avLst/>
              <a:gdLst/>
              <a:ahLst/>
              <a:cxnLst/>
              <a:rect l="l" t="t" r="r" b="b"/>
              <a:pathLst>
                <a:path w="637540" h="650875">
                  <a:moveTo>
                    <a:pt x="604700" y="650757"/>
                  </a:moveTo>
                  <a:lnTo>
                    <a:pt x="0" y="650757"/>
                  </a:lnTo>
                  <a:lnTo>
                    <a:pt x="0" y="231367"/>
                  </a:lnTo>
                  <a:lnTo>
                    <a:pt x="6077" y="186426"/>
                  </a:lnTo>
                  <a:lnTo>
                    <a:pt x="23341" y="145728"/>
                  </a:lnTo>
                  <a:lnTo>
                    <a:pt x="50335" y="111139"/>
                  </a:lnTo>
                  <a:lnTo>
                    <a:pt x="85604" y="84524"/>
                  </a:lnTo>
                  <a:lnTo>
                    <a:pt x="127693" y="67747"/>
                  </a:lnTo>
                  <a:lnTo>
                    <a:pt x="399286" y="0"/>
                  </a:lnTo>
                  <a:lnTo>
                    <a:pt x="491300" y="278783"/>
                  </a:lnTo>
                  <a:lnTo>
                    <a:pt x="602695" y="225801"/>
                  </a:lnTo>
                  <a:lnTo>
                    <a:pt x="637498" y="389457"/>
                  </a:lnTo>
                  <a:lnTo>
                    <a:pt x="604700" y="650757"/>
                  </a:lnTo>
                  <a:close/>
                </a:path>
              </a:pathLst>
            </a:custGeom>
            <a:solidFill>
              <a:srgbClr val="4A5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70880" y="9113653"/>
              <a:ext cx="2432050" cy="233045"/>
            </a:xfrm>
            <a:custGeom>
              <a:avLst/>
              <a:gdLst/>
              <a:ahLst/>
              <a:cxnLst/>
              <a:rect l="l" t="t" r="r" b="b"/>
              <a:pathLst>
                <a:path w="2432050" h="233045">
                  <a:moveTo>
                    <a:pt x="2432020" y="233046"/>
                  </a:moveTo>
                  <a:lnTo>
                    <a:pt x="0" y="233046"/>
                  </a:lnTo>
                  <a:lnTo>
                    <a:pt x="0" y="0"/>
                  </a:lnTo>
                  <a:lnTo>
                    <a:pt x="2432020" y="0"/>
                  </a:lnTo>
                  <a:lnTo>
                    <a:pt x="2432020" y="233046"/>
                  </a:lnTo>
                  <a:close/>
                </a:path>
              </a:pathLst>
            </a:custGeom>
            <a:solidFill>
              <a:srgbClr val="E69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64188" y="9346699"/>
              <a:ext cx="2045970" cy="941705"/>
            </a:xfrm>
            <a:custGeom>
              <a:avLst/>
              <a:gdLst/>
              <a:ahLst/>
              <a:cxnLst/>
              <a:rect l="l" t="t" r="r" b="b"/>
              <a:pathLst>
                <a:path w="2045969" h="941704">
                  <a:moveTo>
                    <a:pt x="2045385" y="941093"/>
                  </a:moveTo>
                  <a:lnTo>
                    <a:pt x="0" y="941093"/>
                  </a:lnTo>
                  <a:lnTo>
                    <a:pt x="0" y="0"/>
                  </a:lnTo>
                  <a:lnTo>
                    <a:pt x="2045385" y="0"/>
                  </a:lnTo>
                  <a:lnTo>
                    <a:pt x="2045385" y="941093"/>
                  </a:lnTo>
                  <a:close/>
                </a:path>
              </a:pathLst>
            </a:custGeom>
            <a:solidFill>
              <a:srgbClr val="FFAA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39881" y="1609959"/>
            <a:ext cx="11969750" cy="46469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00"/>
              </a:spcBef>
            </a:pPr>
            <a:r>
              <a:rPr sz="2950" b="1" spc="125" dirty="0">
                <a:solidFill>
                  <a:srgbClr val="D5801B"/>
                </a:solidFill>
                <a:latin typeface="Tahoma"/>
                <a:cs typeface="Tahoma"/>
              </a:rPr>
              <a:t>Atuação</a:t>
            </a:r>
            <a:r>
              <a:rPr sz="2950" b="1" spc="-23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175" dirty="0">
                <a:solidFill>
                  <a:srgbClr val="D5801B"/>
                </a:solidFill>
                <a:latin typeface="Tahoma"/>
                <a:cs typeface="Tahoma"/>
              </a:rPr>
              <a:t>em</a:t>
            </a:r>
            <a:r>
              <a:rPr sz="295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-20" dirty="0">
                <a:solidFill>
                  <a:srgbClr val="D5801B"/>
                </a:solidFill>
                <a:latin typeface="Tahoma"/>
                <a:cs typeface="Tahoma"/>
              </a:rPr>
              <a:t>rede</a:t>
            </a:r>
            <a:endParaRPr sz="2950" dirty="0">
              <a:latin typeface="Tahoma"/>
              <a:cs typeface="Tahoma"/>
            </a:endParaRPr>
          </a:p>
          <a:p>
            <a:pPr marL="34290" marR="5080">
              <a:lnSpc>
                <a:spcPct val="118100"/>
              </a:lnSpc>
              <a:spcBef>
                <a:spcPts val="135"/>
              </a:spcBef>
            </a:pP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SEGOV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não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destina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apoio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a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projetos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voltados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à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atuação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60" dirty="0">
                <a:latin typeface="Lucida Sans Unicode"/>
                <a:cs typeface="Lucida Sans Unicode"/>
              </a:rPr>
              <a:t>em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rede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organizações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155" dirty="0">
                <a:latin typeface="Lucida Sans Unicode"/>
                <a:cs typeface="Lucida Sans Unicode"/>
              </a:rPr>
              <a:t>da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sociedade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civil </a:t>
            </a:r>
            <a:r>
              <a:rPr sz="1800" spc="155" dirty="0">
                <a:latin typeface="Lucida Sans Unicode"/>
                <a:cs typeface="Lucida Sans Unicode"/>
              </a:rPr>
              <a:t>uma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vez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que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é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requisito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120" dirty="0">
                <a:latin typeface="Lucida Sans Unicode"/>
                <a:cs typeface="Lucida Sans Unicode"/>
              </a:rPr>
              <a:t>para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esse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formato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a</a:t>
            </a:r>
            <a:r>
              <a:rPr sz="1800" spc="434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capacidade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técnica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operacional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155" dirty="0">
                <a:latin typeface="Lucida Sans Unicode"/>
                <a:cs typeface="Lucida Sans Unicode"/>
              </a:rPr>
              <a:t>da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OSC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celebrante </a:t>
            </a:r>
            <a:r>
              <a:rPr sz="1800" spc="120" dirty="0">
                <a:latin typeface="Lucida Sans Unicode"/>
                <a:cs typeface="Lucida Sans Unicode"/>
              </a:rPr>
              <a:t>para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supervisionar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orientar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diretamente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a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atuação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155" dirty="0">
                <a:latin typeface="Lucida Sans Unicode"/>
                <a:cs typeface="Lucida Sans Unicode"/>
              </a:rPr>
              <a:t>da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organização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que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140" dirty="0">
                <a:latin typeface="Lucida Sans Unicode"/>
                <a:cs typeface="Lucida Sans Unicode"/>
              </a:rPr>
              <a:t>com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ela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estiver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95" dirty="0">
                <a:latin typeface="Lucida Sans Unicode"/>
                <a:cs typeface="Lucida Sans Unicode"/>
              </a:rPr>
              <a:t>atuando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135" dirty="0" err="1">
                <a:latin typeface="Lucida Sans Unicode"/>
                <a:cs typeface="Lucida Sans Unicode"/>
              </a:rPr>
              <a:t>em</a:t>
            </a:r>
            <a:r>
              <a:rPr sz="1800" spc="135" dirty="0">
                <a:latin typeface="Lucida Sans Unicode"/>
                <a:cs typeface="Lucida Sans Unicode"/>
              </a:rPr>
              <a:t> </a:t>
            </a:r>
            <a:r>
              <a:rPr sz="1800" spc="50" dirty="0" err="1" smtClean="0">
                <a:latin typeface="Lucida Sans Unicode"/>
                <a:cs typeface="Lucida Sans Unicode"/>
              </a:rPr>
              <a:t>rede</a:t>
            </a:r>
            <a:r>
              <a:rPr lang="pt-BR" sz="1800" spc="50" dirty="0" smtClean="0"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950" b="1" spc="45" dirty="0">
                <a:solidFill>
                  <a:srgbClr val="D5801B"/>
                </a:solidFill>
                <a:latin typeface="Tahoma"/>
                <a:cs typeface="Tahoma"/>
              </a:rPr>
              <a:t>Impedimentos</a:t>
            </a:r>
            <a:r>
              <a:rPr sz="295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135" dirty="0">
                <a:solidFill>
                  <a:srgbClr val="D5801B"/>
                </a:solidFill>
                <a:latin typeface="Tahoma"/>
                <a:cs typeface="Tahoma"/>
              </a:rPr>
              <a:t>para</a:t>
            </a:r>
            <a:r>
              <a:rPr sz="295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225" dirty="0">
                <a:solidFill>
                  <a:srgbClr val="D5801B"/>
                </a:solidFill>
                <a:latin typeface="Tahoma"/>
                <a:cs typeface="Tahoma"/>
              </a:rPr>
              <a:t>a</a:t>
            </a:r>
            <a:r>
              <a:rPr sz="295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95" dirty="0">
                <a:solidFill>
                  <a:srgbClr val="D5801B"/>
                </a:solidFill>
                <a:latin typeface="Tahoma"/>
                <a:cs typeface="Tahoma"/>
              </a:rPr>
              <a:t>parceria</a:t>
            </a:r>
            <a:r>
              <a:rPr sz="295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430" dirty="0">
                <a:solidFill>
                  <a:srgbClr val="D5801B"/>
                </a:solidFill>
                <a:latin typeface="Tahoma"/>
                <a:cs typeface="Tahoma"/>
              </a:rPr>
              <a:t>-</a:t>
            </a:r>
            <a:r>
              <a:rPr sz="295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dirty="0">
                <a:solidFill>
                  <a:srgbClr val="D5801B"/>
                </a:solidFill>
                <a:latin typeface="Tahoma"/>
                <a:cs typeface="Tahoma"/>
              </a:rPr>
              <a:t>art.</a:t>
            </a:r>
            <a:r>
              <a:rPr sz="295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-25" dirty="0">
                <a:solidFill>
                  <a:srgbClr val="D5801B"/>
                </a:solidFill>
                <a:latin typeface="Tahoma"/>
                <a:cs typeface="Tahoma"/>
              </a:rPr>
              <a:t>39</a:t>
            </a:r>
            <a:endParaRPr sz="2950" dirty="0">
              <a:latin typeface="Tahoma"/>
              <a:cs typeface="Tahoma"/>
            </a:endParaRPr>
          </a:p>
          <a:p>
            <a:pPr marL="12700" marR="31115" algn="just">
              <a:lnSpc>
                <a:spcPct val="118100"/>
              </a:lnSpc>
              <a:spcBef>
                <a:spcPts val="1495"/>
              </a:spcBef>
            </a:pPr>
            <a:r>
              <a:rPr sz="1800" dirty="0">
                <a:latin typeface="Lucida Sans Unicode"/>
                <a:cs typeface="Lucida Sans Unicode"/>
              </a:rPr>
              <a:t>É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impedida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celebrar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a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parceria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a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OSC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que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tenha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120" dirty="0">
                <a:latin typeface="Lucida Sans Unicode"/>
                <a:cs typeface="Lucida Sans Unicode"/>
              </a:rPr>
              <a:t>como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dirigente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membro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Poder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ou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do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Ministério </a:t>
            </a:r>
            <a:r>
              <a:rPr sz="1800" dirty="0">
                <a:latin typeface="Lucida Sans Unicode"/>
                <a:cs typeface="Lucida Sans Unicode"/>
              </a:rPr>
              <a:t>Público,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50" dirty="0">
                <a:latin typeface="Lucida Sans Unicode"/>
                <a:cs typeface="Lucida Sans Unicode"/>
              </a:rPr>
              <a:t>ou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dirigente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órgão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50" dirty="0">
                <a:latin typeface="Lucida Sans Unicode"/>
                <a:cs typeface="Lucida Sans Unicode"/>
              </a:rPr>
              <a:t>ou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70" dirty="0">
                <a:latin typeface="Lucida Sans Unicode"/>
                <a:cs typeface="Lucida Sans Unicode"/>
              </a:rPr>
              <a:t>entidade</a:t>
            </a:r>
            <a:r>
              <a:rPr sz="1800" spc="285" dirty="0">
                <a:latin typeface="Lucida Sans Unicode"/>
                <a:cs typeface="Lucida Sans Unicode"/>
              </a:rPr>
              <a:t>  </a:t>
            </a:r>
            <a:r>
              <a:rPr sz="1800" spc="155" dirty="0">
                <a:latin typeface="Lucida Sans Unicode"/>
                <a:cs typeface="Lucida Sans Unicode"/>
              </a:rPr>
              <a:t>da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administração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60" dirty="0">
                <a:latin typeface="Lucida Sans Unicode"/>
                <a:cs typeface="Lucida Sans Unicode"/>
              </a:rPr>
              <a:t>pública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155" dirty="0">
                <a:latin typeface="Lucida Sans Unicode"/>
                <a:cs typeface="Lucida Sans Unicode"/>
              </a:rPr>
              <a:t>da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155" dirty="0">
                <a:latin typeface="Lucida Sans Unicode"/>
                <a:cs typeface="Lucida Sans Unicode"/>
              </a:rPr>
              <a:t>mesma</a:t>
            </a:r>
            <a:r>
              <a:rPr sz="1800" spc="280" dirty="0">
                <a:latin typeface="Lucida Sans Unicode"/>
                <a:cs typeface="Lucida Sans Unicode"/>
              </a:rPr>
              <a:t>  </a:t>
            </a:r>
            <a:r>
              <a:rPr sz="1800" spc="50" dirty="0">
                <a:latin typeface="Lucida Sans Unicode"/>
                <a:cs typeface="Lucida Sans Unicode"/>
              </a:rPr>
              <a:t>esfera </a:t>
            </a:r>
            <a:r>
              <a:rPr sz="1800" spc="80" dirty="0">
                <a:latin typeface="Lucida Sans Unicode"/>
                <a:cs typeface="Lucida Sans Unicode"/>
              </a:rPr>
              <a:t>governamental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na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qual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será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celebrado</a:t>
            </a:r>
            <a:r>
              <a:rPr sz="1800" spc="30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o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termo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colaboração</a:t>
            </a:r>
            <a:r>
              <a:rPr sz="1800" spc="30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ou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fomento,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estendendo-</a:t>
            </a:r>
            <a:r>
              <a:rPr sz="1800" spc="80" dirty="0">
                <a:latin typeface="Lucida Sans Unicode"/>
                <a:cs typeface="Lucida Sans Unicode"/>
              </a:rPr>
              <a:t>se</a:t>
            </a:r>
            <a:r>
              <a:rPr sz="1800" spc="300" dirty="0">
                <a:latin typeface="Lucida Sans Unicode"/>
                <a:cs typeface="Lucida Sans Unicode"/>
              </a:rPr>
              <a:t> </a:t>
            </a:r>
            <a:r>
              <a:rPr sz="1800" spc="180" dirty="0">
                <a:latin typeface="Lucida Sans Unicode"/>
                <a:cs typeface="Lucida Sans Unicode"/>
              </a:rPr>
              <a:t>a </a:t>
            </a:r>
            <a:r>
              <a:rPr sz="1800" spc="135" dirty="0">
                <a:latin typeface="Lucida Sans Unicode"/>
                <a:cs typeface="Lucida Sans Unicode"/>
              </a:rPr>
              <a:t>vedação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aos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respectivos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cônjuges </a:t>
            </a:r>
            <a:r>
              <a:rPr sz="1800" spc="50" dirty="0">
                <a:latin typeface="Lucida Sans Unicode"/>
                <a:cs typeface="Lucida Sans Unicode"/>
              </a:rPr>
              <a:t>ou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companheiros,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135" dirty="0">
                <a:latin typeface="Lucida Sans Unicode"/>
                <a:cs typeface="Lucida Sans Unicode"/>
              </a:rPr>
              <a:t>bem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120" dirty="0">
                <a:latin typeface="Lucida Sans Unicode"/>
                <a:cs typeface="Lucida Sans Unicode"/>
              </a:rPr>
              <a:t>como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parentes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160" dirty="0">
                <a:latin typeface="Lucida Sans Unicode"/>
                <a:cs typeface="Lucida Sans Unicode"/>
              </a:rPr>
              <a:t>em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linha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reta,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colateral </a:t>
            </a:r>
            <a:r>
              <a:rPr sz="1800" spc="25" dirty="0">
                <a:latin typeface="Lucida Sans Unicode"/>
                <a:cs typeface="Lucida Sans Unicode"/>
              </a:rPr>
              <a:t>ou </a:t>
            </a:r>
            <a:r>
              <a:rPr sz="1800" dirty="0">
                <a:latin typeface="Lucida Sans Unicode"/>
                <a:cs typeface="Lucida Sans Unicode"/>
              </a:rPr>
              <a:t>por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afinidade,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até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o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65" dirty="0" err="1">
                <a:latin typeface="Lucida Sans Unicode"/>
                <a:cs typeface="Lucida Sans Unicode"/>
              </a:rPr>
              <a:t>segundo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 err="1" smtClean="0">
                <a:latin typeface="Lucida Sans Unicode"/>
                <a:cs typeface="Lucida Sans Unicode"/>
              </a:rPr>
              <a:t>grau</a:t>
            </a:r>
            <a:r>
              <a:rPr lang="pt-BR" sz="1800" spc="-10" dirty="0" smtClean="0"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61492" y="6536243"/>
            <a:ext cx="9469755" cy="146812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950" b="1" spc="70" dirty="0">
                <a:solidFill>
                  <a:srgbClr val="D5801B"/>
                </a:solidFill>
                <a:latin typeface="Tahoma"/>
                <a:cs typeface="Tahoma"/>
              </a:rPr>
              <a:t>Data</a:t>
            </a:r>
            <a:r>
              <a:rPr sz="295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85" dirty="0">
                <a:solidFill>
                  <a:srgbClr val="D5801B"/>
                </a:solidFill>
                <a:latin typeface="Tahoma"/>
                <a:cs typeface="Tahoma"/>
              </a:rPr>
              <a:t>de</a:t>
            </a:r>
            <a:r>
              <a:rPr sz="2950" b="1" spc="-220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80" dirty="0">
                <a:solidFill>
                  <a:srgbClr val="D5801B"/>
                </a:solidFill>
                <a:latin typeface="Tahoma"/>
                <a:cs typeface="Tahoma"/>
              </a:rPr>
              <a:t>encerramento</a:t>
            </a:r>
            <a:r>
              <a:rPr sz="295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80" dirty="0">
                <a:solidFill>
                  <a:srgbClr val="D5801B"/>
                </a:solidFill>
                <a:latin typeface="Tahoma"/>
                <a:cs typeface="Tahoma"/>
              </a:rPr>
              <a:t>do</a:t>
            </a:r>
            <a:r>
              <a:rPr sz="295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2950" b="1" spc="125" dirty="0">
                <a:solidFill>
                  <a:srgbClr val="D5801B"/>
                </a:solidFill>
                <a:latin typeface="Tahoma"/>
                <a:cs typeface="Tahoma"/>
              </a:rPr>
              <a:t>mandato</a:t>
            </a:r>
            <a:endParaRPr sz="2950">
              <a:latin typeface="Tahoma"/>
              <a:cs typeface="Tahoma"/>
            </a:endParaRPr>
          </a:p>
          <a:p>
            <a:pPr marL="12700" marR="5080">
              <a:lnSpc>
                <a:spcPct val="118100"/>
              </a:lnSpc>
              <a:spcBef>
                <a:spcPts val="810"/>
              </a:spcBef>
            </a:pPr>
            <a:r>
              <a:rPr sz="1800" spc="80" dirty="0">
                <a:latin typeface="Lucida Sans Unicode"/>
                <a:cs typeface="Lucida Sans Unicode"/>
              </a:rPr>
              <a:t>Atenção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à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130" dirty="0">
                <a:latin typeface="Lucida Sans Unicode"/>
                <a:cs typeface="Lucida Sans Unicode"/>
              </a:rPr>
              <a:t>data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de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encerramento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do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114" dirty="0">
                <a:latin typeface="Lucida Sans Unicode"/>
                <a:cs typeface="Lucida Sans Unicode"/>
              </a:rPr>
              <a:t>mandato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do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representante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legal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155" dirty="0">
                <a:latin typeface="Lucida Sans Unicode"/>
                <a:cs typeface="Lucida Sans Unicode"/>
              </a:rPr>
              <a:t>da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OSC </a:t>
            </a:r>
            <a:r>
              <a:rPr sz="1800" spc="75" dirty="0">
                <a:latin typeface="Lucida Sans Unicode"/>
                <a:cs typeface="Lucida Sans Unicode"/>
              </a:rPr>
              <a:t>documentos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junto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145" dirty="0">
                <a:latin typeface="Lucida Sans Unicode"/>
                <a:cs typeface="Lucida Sans Unicode"/>
              </a:rPr>
              <a:t>ao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cadastro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CAGEC.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200047" y="7377162"/>
            <a:ext cx="228282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30" dirty="0">
                <a:latin typeface="Lucida Sans Unicode"/>
                <a:cs typeface="Lucida Sans Unicode"/>
              </a:rPr>
              <a:t>e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a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atualização</a:t>
            </a:r>
            <a:r>
              <a:rPr sz="1800" spc="21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de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9264" y="1804825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6"/>
                </a:lnTo>
                <a:lnTo>
                  <a:pt x="511039" y="1201879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3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9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9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3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9"/>
                </a:lnTo>
                <a:lnTo>
                  <a:pt x="651776" y="1207246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9264" y="5591313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532" y="1209064"/>
                </a:moveTo>
                <a:lnTo>
                  <a:pt x="557288" y="1207245"/>
                </a:lnTo>
                <a:lnTo>
                  <a:pt x="511039" y="1201878"/>
                </a:lnTo>
                <a:lnTo>
                  <a:pt x="465918" y="1193098"/>
                </a:lnTo>
                <a:lnTo>
                  <a:pt x="422061" y="1181038"/>
                </a:lnTo>
                <a:lnTo>
                  <a:pt x="379601" y="1165834"/>
                </a:lnTo>
                <a:lnTo>
                  <a:pt x="338674" y="1147619"/>
                </a:lnTo>
                <a:lnTo>
                  <a:pt x="299413" y="1126528"/>
                </a:lnTo>
                <a:lnTo>
                  <a:pt x="261953" y="1102695"/>
                </a:lnTo>
                <a:lnTo>
                  <a:pt x="226428" y="1076255"/>
                </a:lnTo>
                <a:lnTo>
                  <a:pt x="192973" y="1047342"/>
                </a:lnTo>
                <a:lnTo>
                  <a:pt x="161721" y="1016091"/>
                </a:lnTo>
                <a:lnTo>
                  <a:pt x="132809" y="982636"/>
                </a:lnTo>
                <a:lnTo>
                  <a:pt x="106369" y="947111"/>
                </a:lnTo>
                <a:lnTo>
                  <a:pt x="82536" y="909651"/>
                </a:lnTo>
                <a:lnTo>
                  <a:pt x="61445" y="870390"/>
                </a:lnTo>
                <a:lnTo>
                  <a:pt x="43230" y="829462"/>
                </a:lnTo>
                <a:lnTo>
                  <a:pt x="28025" y="787003"/>
                </a:lnTo>
                <a:lnTo>
                  <a:pt x="15966" y="743146"/>
                </a:lnTo>
                <a:lnTo>
                  <a:pt x="7185" y="698025"/>
                </a:lnTo>
                <a:lnTo>
                  <a:pt x="1818" y="651776"/>
                </a:lnTo>
                <a:lnTo>
                  <a:pt x="0" y="604532"/>
                </a:lnTo>
                <a:lnTo>
                  <a:pt x="1818" y="557288"/>
                </a:lnTo>
                <a:lnTo>
                  <a:pt x="7185" y="511039"/>
                </a:lnTo>
                <a:lnTo>
                  <a:pt x="15966" y="465918"/>
                </a:lnTo>
                <a:lnTo>
                  <a:pt x="28025" y="422061"/>
                </a:lnTo>
                <a:lnTo>
                  <a:pt x="43230" y="379601"/>
                </a:lnTo>
                <a:lnTo>
                  <a:pt x="61445" y="338674"/>
                </a:lnTo>
                <a:lnTo>
                  <a:pt x="82536" y="299413"/>
                </a:lnTo>
                <a:lnTo>
                  <a:pt x="106369" y="261953"/>
                </a:lnTo>
                <a:lnTo>
                  <a:pt x="132809" y="226428"/>
                </a:lnTo>
                <a:lnTo>
                  <a:pt x="161721" y="192972"/>
                </a:lnTo>
                <a:lnTo>
                  <a:pt x="192973" y="161721"/>
                </a:lnTo>
                <a:lnTo>
                  <a:pt x="226428" y="132808"/>
                </a:lnTo>
                <a:lnTo>
                  <a:pt x="261953" y="106369"/>
                </a:lnTo>
                <a:lnTo>
                  <a:pt x="299413" y="82536"/>
                </a:lnTo>
                <a:lnTo>
                  <a:pt x="338674" y="61445"/>
                </a:lnTo>
                <a:lnTo>
                  <a:pt x="379601" y="43230"/>
                </a:lnTo>
                <a:lnTo>
                  <a:pt x="422061" y="28025"/>
                </a:lnTo>
                <a:lnTo>
                  <a:pt x="465918" y="15966"/>
                </a:lnTo>
                <a:lnTo>
                  <a:pt x="511039" y="7185"/>
                </a:lnTo>
                <a:lnTo>
                  <a:pt x="557288" y="1818"/>
                </a:lnTo>
                <a:lnTo>
                  <a:pt x="604532" y="0"/>
                </a:lnTo>
                <a:lnTo>
                  <a:pt x="651776" y="1818"/>
                </a:lnTo>
                <a:lnTo>
                  <a:pt x="698025" y="7185"/>
                </a:lnTo>
                <a:lnTo>
                  <a:pt x="743146" y="15966"/>
                </a:lnTo>
                <a:lnTo>
                  <a:pt x="787003" y="28025"/>
                </a:lnTo>
                <a:lnTo>
                  <a:pt x="829462" y="43230"/>
                </a:lnTo>
                <a:lnTo>
                  <a:pt x="870390" y="61445"/>
                </a:lnTo>
                <a:lnTo>
                  <a:pt x="909651" y="82536"/>
                </a:lnTo>
                <a:lnTo>
                  <a:pt x="947111" y="106369"/>
                </a:lnTo>
                <a:lnTo>
                  <a:pt x="982636" y="132808"/>
                </a:lnTo>
                <a:lnTo>
                  <a:pt x="1016091" y="161721"/>
                </a:lnTo>
                <a:lnTo>
                  <a:pt x="1047343" y="192972"/>
                </a:lnTo>
                <a:lnTo>
                  <a:pt x="1076255" y="226428"/>
                </a:lnTo>
                <a:lnTo>
                  <a:pt x="1102695" y="261953"/>
                </a:lnTo>
                <a:lnTo>
                  <a:pt x="1126528" y="299413"/>
                </a:lnTo>
                <a:lnTo>
                  <a:pt x="1147619" y="338674"/>
                </a:lnTo>
                <a:lnTo>
                  <a:pt x="1165834" y="379601"/>
                </a:lnTo>
                <a:lnTo>
                  <a:pt x="1181039" y="422061"/>
                </a:lnTo>
                <a:lnTo>
                  <a:pt x="1193098" y="465918"/>
                </a:lnTo>
                <a:lnTo>
                  <a:pt x="1201879" y="511039"/>
                </a:lnTo>
                <a:lnTo>
                  <a:pt x="1207246" y="557288"/>
                </a:lnTo>
                <a:lnTo>
                  <a:pt x="1209064" y="604532"/>
                </a:lnTo>
                <a:lnTo>
                  <a:pt x="1207246" y="651776"/>
                </a:lnTo>
                <a:lnTo>
                  <a:pt x="1201879" y="698025"/>
                </a:lnTo>
                <a:lnTo>
                  <a:pt x="1193098" y="743146"/>
                </a:lnTo>
                <a:lnTo>
                  <a:pt x="1181039" y="787003"/>
                </a:lnTo>
                <a:lnTo>
                  <a:pt x="1165834" y="829462"/>
                </a:lnTo>
                <a:lnTo>
                  <a:pt x="1147619" y="870390"/>
                </a:lnTo>
                <a:lnTo>
                  <a:pt x="1126528" y="909651"/>
                </a:lnTo>
                <a:lnTo>
                  <a:pt x="1102695" y="947111"/>
                </a:lnTo>
                <a:lnTo>
                  <a:pt x="1076255" y="982636"/>
                </a:lnTo>
                <a:lnTo>
                  <a:pt x="1047343" y="1016091"/>
                </a:lnTo>
                <a:lnTo>
                  <a:pt x="1016091" y="1047342"/>
                </a:lnTo>
                <a:lnTo>
                  <a:pt x="982636" y="1076255"/>
                </a:lnTo>
                <a:lnTo>
                  <a:pt x="947111" y="1102695"/>
                </a:lnTo>
                <a:lnTo>
                  <a:pt x="909651" y="1126528"/>
                </a:lnTo>
                <a:lnTo>
                  <a:pt x="870390" y="1147619"/>
                </a:lnTo>
                <a:lnTo>
                  <a:pt x="829462" y="1165834"/>
                </a:lnTo>
                <a:lnTo>
                  <a:pt x="787003" y="1181038"/>
                </a:lnTo>
                <a:lnTo>
                  <a:pt x="743146" y="1193098"/>
                </a:lnTo>
                <a:lnTo>
                  <a:pt x="698025" y="1201878"/>
                </a:lnTo>
                <a:lnTo>
                  <a:pt x="651776" y="1207245"/>
                </a:lnTo>
                <a:lnTo>
                  <a:pt x="604532" y="1209064"/>
                </a:lnTo>
                <a:close/>
              </a:path>
            </a:pathLst>
          </a:custGeom>
          <a:solidFill>
            <a:srgbClr val="ECA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49332" y="2045940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69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69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69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9332" y="5871381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24445" y="648890"/>
                </a:moveTo>
                <a:lnTo>
                  <a:pt x="276497" y="645373"/>
                </a:lnTo>
                <a:lnTo>
                  <a:pt x="230735" y="635155"/>
                </a:lnTo>
                <a:lnTo>
                  <a:pt x="187660" y="618738"/>
                </a:lnTo>
                <a:lnTo>
                  <a:pt x="147774" y="596624"/>
                </a:lnTo>
                <a:lnTo>
                  <a:pt x="111579" y="569314"/>
                </a:lnTo>
                <a:lnTo>
                  <a:pt x="79575" y="537311"/>
                </a:lnTo>
                <a:lnTo>
                  <a:pt x="52266" y="501115"/>
                </a:lnTo>
                <a:lnTo>
                  <a:pt x="30152" y="461229"/>
                </a:lnTo>
                <a:lnTo>
                  <a:pt x="13735" y="418154"/>
                </a:lnTo>
                <a:lnTo>
                  <a:pt x="3517" y="372392"/>
                </a:lnTo>
                <a:lnTo>
                  <a:pt x="0" y="324445"/>
                </a:lnTo>
                <a:lnTo>
                  <a:pt x="3517" y="276497"/>
                </a:lnTo>
                <a:lnTo>
                  <a:pt x="13735" y="230735"/>
                </a:lnTo>
                <a:lnTo>
                  <a:pt x="30152" y="187660"/>
                </a:lnTo>
                <a:lnTo>
                  <a:pt x="52266" y="147774"/>
                </a:lnTo>
                <a:lnTo>
                  <a:pt x="79575" y="111579"/>
                </a:lnTo>
                <a:lnTo>
                  <a:pt x="111579" y="79575"/>
                </a:lnTo>
                <a:lnTo>
                  <a:pt x="147774" y="52266"/>
                </a:lnTo>
                <a:lnTo>
                  <a:pt x="187660" y="30152"/>
                </a:lnTo>
                <a:lnTo>
                  <a:pt x="230735" y="13735"/>
                </a:lnTo>
                <a:lnTo>
                  <a:pt x="276497" y="3517"/>
                </a:lnTo>
                <a:lnTo>
                  <a:pt x="324445" y="0"/>
                </a:lnTo>
                <a:lnTo>
                  <a:pt x="372392" y="3517"/>
                </a:lnTo>
                <a:lnTo>
                  <a:pt x="418154" y="13735"/>
                </a:lnTo>
                <a:lnTo>
                  <a:pt x="461229" y="30152"/>
                </a:lnTo>
                <a:lnTo>
                  <a:pt x="501115" y="52266"/>
                </a:lnTo>
                <a:lnTo>
                  <a:pt x="537311" y="79575"/>
                </a:lnTo>
                <a:lnTo>
                  <a:pt x="569314" y="111579"/>
                </a:lnTo>
                <a:lnTo>
                  <a:pt x="596624" y="147774"/>
                </a:lnTo>
                <a:lnTo>
                  <a:pt x="612580" y="176553"/>
                </a:lnTo>
                <a:lnTo>
                  <a:pt x="478514" y="176553"/>
                </a:lnTo>
                <a:lnTo>
                  <a:pt x="467272" y="178728"/>
                </a:lnTo>
                <a:lnTo>
                  <a:pt x="457417" y="185253"/>
                </a:lnTo>
                <a:lnTo>
                  <a:pt x="370968" y="271701"/>
                </a:lnTo>
                <a:lnTo>
                  <a:pt x="180294" y="271701"/>
                </a:lnTo>
                <a:lnTo>
                  <a:pt x="134485" y="305113"/>
                </a:lnTo>
                <a:lnTo>
                  <a:pt x="125785" y="326210"/>
                </a:lnTo>
                <a:lnTo>
                  <a:pt x="127960" y="337452"/>
                </a:lnTo>
                <a:lnTo>
                  <a:pt x="134485" y="347307"/>
                </a:lnTo>
                <a:lnTo>
                  <a:pt x="250646" y="463469"/>
                </a:lnTo>
                <a:lnTo>
                  <a:pt x="260501" y="469993"/>
                </a:lnTo>
                <a:lnTo>
                  <a:pt x="271743" y="472168"/>
                </a:lnTo>
                <a:lnTo>
                  <a:pt x="612673" y="472168"/>
                </a:lnTo>
                <a:lnTo>
                  <a:pt x="596624" y="501115"/>
                </a:lnTo>
                <a:lnTo>
                  <a:pt x="569314" y="537311"/>
                </a:lnTo>
                <a:lnTo>
                  <a:pt x="537311" y="569314"/>
                </a:lnTo>
                <a:lnTo>
                  <a:pt x="501115" y="596624"/>
                </a:lnTo>
                <a:lnTo>
                  <a:pt x="461229" y="618738"/>
                </a:lnTo>
                <a:lnTo>
                  <a:pt x="418154" y="635155"/>
                </a:lnTo>
                <a:lnTo>
                  <a:pt x="372392" y="645373"/>
                </a:lnTo>
                <a:lnTo>
                  <a:pt x="324445" y="648890"/>
                </a:lnTo>
                <a:close/>
              </a:path>
              <a:path w="648970" h="648970">
                <a:moveTo>
                  <a:pt x="612673" y="472168"/>
                </a:moveTo>
                <a:lnTo>
                  <a:pt x="271743" y="472168"/>
                </a:lnTo>
                <a:lnTo>
                  <a:pt x="282986" y="469993"/>
                </a:lnTo>
                <a:lnTo>
                  <a:pt x="292841" y="463469"/>
                </a:lnTo>
                <a:lnTo>
                  <a:pt x="514405" y="242241"/>
                </a:lnTo>
                <a:lnTo>
                  <a:pt x="520930" y="232386"/>
                </a:lnTo>
                <a:lnTo>
                  <a:pt x="523105" y="221143"/>
                </a:lnTo>
                <a:lnTo>
                  <a:pt x="520930" y="209901"/>
                </a:lnTo>
                <a:lnTo>
                  <a:pt x="514405" y="200046"/>
                </a:lnTo>
                <a:lnTo>
                  <a:pt x="499612" y="185253"/>
                </a:lnTo>
                <a:lnTo>
                  <a:pt x="489756" y="178728"/>
                </a:lnTo>
                <a:lnTo>
                  <a:pt x="478514" y="176553"/>
                </a:lnTo>
                <a:lnTo>
                  <a:pt x="612580" y="176553"/>
                </a:lnTo>
                <a:lnTo>
                  <a:pt x="618738" y="187660"/>
                </a:lnTo>
                <a:lnTo>
                  <a:pt x="635155" y="230735"/>
                </a:lnTo>
                <a:lnTo>
                  <a:pt x="645373" y="276497"/>
                </a:lnTo>
                <a:lnTo>
                  <a:pt x="648890" y="324445"/>
                </a:lnTo>
                <a:lnTo>
                  <a:pt x="645373" y="372392"/>
                </a:lnTo>
                <a:lnTo>
                  <a:pt x="635246" y="417744"/>
                </a:lnTo>
                <a:lnTo>
                  <a:pt x="635155" y="418154"/>
                </a:lnTo>
                <a:lnTo>
                  <a:pt x="618738" y="461229"/>
                </a:lnTo>
                <a:lnTo>
                  <a:pt x="612673" y="472168"/>
                </a:lnTo>
                <a:close/>
              </a:path>
              <a:path w="648970" h="648970">
                <a:moveTo>
                  <a:pt x="281830" y="352350"/>
                </a:moveTo>
                <a:lnTo>
                  <a:pt x="274102" y="350837"/>
                </a:lnTo>
                <a:lnTo>
                  <a:pt x="267289" y="346299"/>
                </a:lnTo>
                <a:lnTo>
                  <a:pt x="201391" y="280401"/>
                </a:lnTo>
                <a:lnTo>
                  <a:pt x="191536" y="273876"/>
                </a:lnTo>
                <a:lnTo>
                  <a:pt x="180294" y="271701"/>
                </a:lnTo>
                <a:lnTo>
                  <a:pt x="370968" y="271701"/>
                </a:lnTo>
                <a:lnTo>
                  <a:pt x="296371" y="346299"/>
                </a:lnTo>
                <a:lnTo>
                  <a:pt x="289557" y="350837"/>
                </a:lnTo>
                <a:lnTo>
                  <a:pt x="281830" y="35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Dicas</a:t>
            </a:r>
            <a:r>
              <a:rPr spc="-375" dirty="0"/>
              <a:t> </a:t>
            </a:r>
            <a:r>
              <a:rPr spc="220" dirty="0"/>
              <a:t>para</a:t>
            </a:r>
            <a:r>
              <a:rPr spc="-375" dirty="0"/>
              <a:t> </a:t>
            </a:r>
            <a:r>
              <a:rPr spc="365" dirty="0"/>
              <a:t>a</a:t>
            </a:r>
            <a:r>
              <a:rPr spc="-375" dirty="0"/>
              <a:t> </a:t>
            </a:r>
            <a:r>
              <a:rPr spc="175" dirty="0"/>
              <a:t>celebração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110" dirty="0"/>
              <a:t>termos</a:t>
            </a:r>
            <a:r>
              <a:rPr spc="-375" dirty="0"/>
              <a:t> </a:t>
            </a:r>
            <a:r>
              <a:rPr spc="140" dirty="0"/>
              <a:t>de</a:t>
            </a:r>
            <a:r>
              <a:rPr spc="-375" dirty="0"/>
              <a:t> </a:t>
            </a:r>
            <a:r>
              <a:rPr spc="80" dirty="0"/>
              <a:t>fomento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1003874"/>
            <a:ext cx="866140" cy="2170430"/>
          </a:xfrm>
          <a:custGeom>
            <a:avLst/>
            <a:gdLst/>
            <a:ahLst/>
            <a:cxnLst/>
            <a:rect l="l" t="t" r="r" b="b"/>
            <a:pathLst>
              <a:path w="866140" h="2170430">
                <a:moveTo>
                  <a:pt x="0" y="2170430"/>
                </a:moveTo>
                <a:lnTo>
                  <a:pt x="0" y="0"/>
                </a:lnTo>
                <a:lnTo>
                  <a:pt x="831273" y="990371"/>
                </a:lnTo>
                <a:lnTo>
                  <a:pt x="857170" y="1035436"/>
                </a:lnTo>
                <a:lnTo>
                  <a:pt x="865802" y="1085215"/>
                </a:lnTo>
                <a:lnTo>
                  <a:pt x="857170" y="1134994"/>
                </a:lnTo>
                <a:lnTo>
                  <a:pt x="831273" y="1180058"/>
                </a:lnTo>
                <a:lnTo>
                  <a:pt x="0" y="2170430"/>
                </a:lnTo>
                <a:close/>
              </a:path>
            </a:pathLst>
          </a:custGeom>
          <a:solidFill>
            <a:srgbClr val="F5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865835" y="8294578"/>
            <a:ext cx="1209675" cy="1209675"/>
            <a:chOff x="4865835" y="8294578"/>
            <a:chExt cx="1209675" cy="1209675"/>
          </a:xfrm>
        </p:grpSpPr>
        <p:sp>
          <p:nvSpPr>
            <p:cNvPr id="9" name="object 9"/>
            <p:cNvSpPr/>
            <p:nvPr/>
          </p:nvSpPr>
          <p:spPr>
            <a:xfrm>
              <a:off x="4865835" y="8294578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4532" y="1209064"/>
                  </a:moveTo>
                  <a:lnTo>
                    <a:pt x="557288" y="1207245"/>
                  </a:lnTo>
                  <a:lnTo>
                    <a:pt x="511039" y="1201879"/>
                  </a:lnTo>
                  <a:lnTo>
                    <a:pt x="465918" y="1193098"/>
                  </a:lnTo>
                  <a:lnTo>
                    <a:pt x="422061" y="1181038"/>
                  </a:lnTo>
                  <a:lnTo>
                    <a:pt x="379601" y="1165834"/>
                  </a:lnTo>
                  <a:lnTo>
                    <a:pt x="338674" y="1147619"/>
                  </a:lnTo>
                  <a:lnTo>
                    <a:pt x="299413" y="1126528"/>
                  </a:lnTo>
                  <a:lnTo>
                    <a:pt x="261953" y="1102695"/>
                  </a:lnTo>
                  <a:lnTo>
                    <a:pt x="226428" y="1076255"/>
                  </a:lnTo>
                  <a:lnTo>
                    <a:pt x="192972" y="1047343"/>
                  </a:lnTo>
                  <a:lnTo>
                    <a:pt x="161721" y="1016091"/>
                  </a:lnTo>
                  <a:lnTo>
                    <a:pt x="132809" y="982636"/>
                  </a:lnTo>
                  <a:lnTo>
                    <a:pt x="106369" y="947111"/>
                  </a:lnTo>
                  <a:lnTo>
                    <a:pt x="82536" y="909651"/>
                  </a:lnTo>
                  <a:lnTo>
                    <a:pt x="61445" y="870390"/>
                  </a:lnTo>
                  <a:lnTo>
                    <a:pt x="43230" y="829463"/>
                  </a:lnTo>
                  <a:lnTo>
                    <a:pt x="28025" y="787003"/>
                  </a:lnTo>
                  <a:lnTo>
                    <a:pt x="15966" y="743146"/>
                  </a:lnTo>
                  <a:lnTo>
                    <a:pt x="7185" y="698025"/>
                  </a:lnTo>
                  <a:lnTo>
                    <a:pt x="1818" y="651776"/>
                  </a:lnTo>
                  <a:lnTo>
                    <a:pt x="0" y="604532"/>
                  </a:lnTo>
                  <a:lnTo>
                    <a:pt x="1818" y="557288"/>
                  </a:lnTo>
                  <a:lnTo>
                    <a:pt x="7185" y="511039"/>
                  </a:lnTo>
                  <a:lnTo>
                    <a:pt x="15966" y="465918"/>
                  </a:lnTo>
                  <a:lnTo>
                    <a:pt x="28025" y="422061"/>
                  </a:lnTo>
                  <a:lnTo>
                    <a:pt x="43230" y="379601"/>
                  </a:lnTo>
                  <a:lnTo>
                    <a:pt x="61445" y="338674"/>
                  </a:lnTo>
                  <a:lnTo>
                    <a:pt x="82536" y="299413"/>
                  </a:lnTo>
                  <a:lnTo>
                    <a:pt x="106369" y="261952"/>
                  </a:lnTo>
                  <a:lnTo>
                    <a:pt x="132809" y="226427"/>
                  </a:lnTo>
                  <a:lnTo>
                    <a:pt x="161721" y="192972"/>
                  </a:lnTo>
                  <a:lnTo>
                    <a:pt x="192972" y="161721"/>
                  </a:lnTo>
                  <a:lnTo>
                    <a:pt x="226428" y="132808"/>
                  </a:lnTo>
                  <a:lnTo>
                    <a:pt x="261953" y="106368"/>
                  </a:lnTo>
                  <a:lnTo>
                    <a:pt x="299413" y="82536"/>
                  </a:lnTo>
                  <a:lnTo>
                    <a:pt x="338674" y="61445"/>
                  </a:lnTo>
                  <a:lnTo>
                    <a:pt x="379601" y="43230"/>
                  </a:lnTo>
                  <a:lnTo>
                    <a:pt x="422061" y="28025"/>
                  </a:lnTo>
                  <a:lnTo>
                    <a:pt x="465918" y="15966"/>
                  </a:lnTo>
                  <a:lnTo>
                    <a:pt x="511039" y="7185"/>
                  </a:lnTo>
                  <a:lnTo>
                    <a:pt x="557288" y="1818"/>
                  </a:lnTo>
                  <a:lnTo>
                    <a:pt x="604532" y="0"/>
                  </a:lnTo>
                  <a:lnTo>
                    <a:pt x="651776" y="1818"/>
                  </a:lnTo>
                  <a:lnTo>
                    <a:pt x="698025" y="7185"/>
                  </a:lnTo>
                  <a:lnTo>
                    <a:pt x="743146" y="15966"/>
                  </a:lnTo>
                  <a:lnTo>
                    <a:pt x="787003" y="28025"/>
                  </a:lnTo>
                  <a:lnTo>
                    <a:pt x="829462" y="43230"/>
                  </a:lnTo>
                  <a:lnTo>
                    <a:pt x="870390" y="61445"/>
                  </a:lnTo>
                  <a:lnTo>
                    <a:pt x="909651" y="82536"/>
                  </a:lnTo>
                  <a:lnTo>
                    <a:pt x="947111" y="106368"/>
                  </a:lnTo>
                  <a:lnTo>
                    <a:pt x="982636" y="132808"/>
                  </a:lnTo>
                  <a:lnTo>
                    <a:pt x="1016091" y="161721"/>
                  </a:lnTo>
                  <a:lnTo>
                    <a:pt x="1047343" y="192972"/>
                  </a:lnTo>
                  <a:lnTo>
                    <a:pt x="1076255" y="226427"/>
                  </a:lnTo>
                  <a:lnTo>
                    <a:pt x="1102695" y="261952"/>
                  </a:lnTo>
                  <a:lnTo>
                    <a:pt x="1126528" y="299413"/>
                  </a:lnTo>
                  <a:lnTo>
                    <a:pt x="1147619" y="338674"/>
                  </a:lnTo>
                  <a:lnTo>
                    <a:pt x="1165834" y="379601"/>
                  </a:lnTo>
                  <a:lnTo>
                    <a:pt x="1181038" y="422061"/>
                  </a:lnTo>
                  <a:lnTo>
                    <a:pt x="1193098" y="465918"/>
                  </a:lnTo>
                  <a:lnTo>
                    <a:pt x="1201879" y="511039"/>
                  </a:lnTo>
                  <a:lnTo>
                    <a:pt x="1207246" y="557288"/>
                  </a:lnTo>
                  <a:lnTo>
                    <a:pt x="1209064" y="604532"/>
                  </a:lnTo>
                  <a:lnTo>
                    <a:pt x="1207246" y="651776"/>
                  </a:lnTo>
                  <a:lnTo>
                    <a:pt x="1201879" y="698025"/>
                  </a:lnTo>
                  <a:lnTo>
                    <a:pt x="1193098" y="743146"/>
                  </a:lnTo>
                  <a:lnTo>
                    <a:pt x="1181038" y="787003"/>
                  </a:lnTo>
                  <a:lnTo>
                    <a:pt x="1165834" y="829463"/>
                  </a:lnTo>
                  <a:lnTo>
                    <a:pt x="1147619" y="870390"/>
                  </a:lnTo>
                  <a:lnTo>
                    <a:pt x="1126528" y="909651"/>
                  </a:lnTo>
                  <a:lnTo>
                    <a:pt x="1102695" y="947111"/>
                  </a:lnTo>
                  <a:lnTo>
                    <a:pt x="1076255" y="982636"/>
                  </a:lnTo>
                  <a:lnTo>
                    <a:pt x="1047343" y="1016091"/>
                  </a:lnTo>
                  <a:lnTo>
                    <a:pt x="1016091" y="1047343"/>
                  </a:lnTo>
                  <a:lnTo>
                    <a:pt x="982636" y="1076255"/>
                  </a:lnTo>
                  <a:lnTo>
                    <a:pt x="947111" y="1102695"/>
                  </a:lnTo>
                  <a:lnTo>
                    <a:pt x="909651" y="1126528"/>
                  </a:lnTo>
                  <a:lnTo>
                    <a:pt x="870390" y="1147619"/>
                  </a:lnTo>
                  <a:lnTo>
                    <a:pt x="829462" y="1165834"/>
                  </a:lnTo>
                  <a:lnTo>
                    <a:pt x="787003" y="1181038"/>
                  </a:lnTo>
                  <a:lnTo>
                    <a:pt x="743146" y="1193098"/>
                  </a:lnTo>
                  <a:lnTo>
                    <a:pt x="698025" y="1201879"/>
                  </a:lnTo>
                  <a:lnTo>
                    <a:pt x="651776" y="1207245"/>
                  </a:lnTo>
                  <a:lnTo>
                    <a:pt x="604532" y="1209064"/>
                  </a:lnTo>
                  <a:close/>
                </a:path>
              </a:pathLst>
            </a:custGeom>
            <a:solidFill>
              <a:srgbClr val="ECA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5903" y="8574645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70">
                  <a:moveTo>
                    <a:pt x="324445" y="648890"/>
                  </a:moveTo>
                  <a:lnTo>
                    <a:pt x="276497" y="645373"/>
                  </a:lnTo>
                  <a:lnTo>
                    <a:pt x="230735" y="635155"/>
                  </a:lnTo>
                  <a:lnTo>
                    <a:pt x="187660" y="618738"/>
                  </a:lnTo>
                  <a:lnTo>
                    <a:pt x="147774" y="596624"/>
                  </a:lnTo>
                  <a:lnTo>
                    <a:pt x="111579" y="569314"/>
                  </a:lnTo>
                  <a:lnTo>
                    <a:pt x="79575" y="537311"/>
                  </a:lnTo>
                  <a:lnTo>
                    <a:pt x="52266" y="501115"/>
                  </a:lnTo>
                  <a:lnTo>
                    <a:pt x="30152" y="461229"/>
                  </a:lnTo>
                  <a:lnTo>
                    <a:pt x="13735" y="418154"/>
                  </a:lnTo>
                  <a:lnTo>
                    <a:pt x="3517" y="372392"/>
                  </a:lnTo>
                  <a:lnTo>
                    <a:pt x="0" y="324445"/>
                  </a:lnTo>
                  <a:lnTo>
                    <a:pt x="3517" y="276497"/>
                  </a:lnTo>
                  <a:lnTo>
                    <a:pt x="13735" y="230735"/>
                  </a:lnTo>
                  <a:lnTo>
                    <a:pt x="30152" y="187660"/>
                  </a:lnTo>
                  <a:lnTo>
                    <a:pt x="52266" y="147774"/>
                  </a:lnTo>
                  <a:lnTo>
                    <a:pt x="79575" y="111579"/>
                  </a:lnTo>
                  <a:lnTo>
                    <a:pt x="111579" y="79575"/>
                  </a:lnTo>
                  <a:lnTo>
                    <a:pt x="147774" y="52266"/>
                  </a:lnTo>
                  <a:lnTo>
                    <a:pt x="187660" y="30152"/>
                  </a:lnTo>
                  <a:lnTo>
                    <a:pt x="230735" y="13735"/>
                  </a:lnTo>
                  <a:lnTo>
                    <a:pt x="276497" y="3517"/>
                  </a:lnTo>
                  <a:lnTo>
                    <a:pt x="324445" y="0"/>
                  </a:lnTo>
                  <a:lnTo>
                    <a:pt x="372392" y="3517"/>
                  </a:lnTo>
                  <a:lnTo>
                    <a:pt x="418154" y="13735"/>
                  </a:lnTo>
                  <a:lnTo>
                    <a:pt x="461229" y="30152"/>
                  </a:lnTo>
                  <a:lnTo>
                    <a:pt x="501115" y="52266"/>
                  </a:lnTo>
                  <a:lnTo>
                    <a:pt x="537311" y="79575"/>
                  </a:lnTo>
                  <a:lnTo>
                    <a:pt x="569314" y="111579"/>
                  </a:lnTo>
                  <a:lnTo>
                    <a:pt x="596624" y="147774"/>
                  </a:lnTo>
                  <a:lnTo>
                    <a:pt x="612580" y="176553"/>
                  </a:lnTo>
                  <a:lnTo>
                    <a:pt x="478514" y="176553"/>
                  </a:lnTo>
                  <a:lnTo>
                    <a:pt x="467272" y="178728"/>
                  </a:lnTo>
                  <a:lnTo>
                    <a:pt x="457417" y="185253"/>
                  </a:lnTo>
                  <a:lnTo>
                    <a:pt x="370968" y="271701"/>
                  </a:lnTo>
                  <a:lnTo>
                    <a:pt x="180294" y="271701"/>
                  </a:lnTo>
                  <a:lnTo>
                    <a:pt x="134485" y="305113"/>
                  </a:lnTo>
                  <a:lnTo>
                    <a:pt x="125785" y="326210"/>
                  </a:lnTo>
                  <a:lnTo>
                    <a:pt x="127960" y="337452"/>
                  </a:lnTo>
                  <a:lnTo>
                    <a:pt x="134485" y="347307"/>
                  </a:lnTo>
                  <a:lnTo>
                    <a:pt x="250646" y="463469"/>
                  </a:lnTo>
                  <a:lnTo>
                    <a:pt x="260501" y="469993"/>
                  </a:lnTo>
                  <a:lnTo>
                    <a:pt x="271743" y="472168"/>
                  </a:lnTo>
                  <a:lnTo>
                    <a:pt x="612673" y="472168"/>
                  </a:lnTo>
                  <a:lnTo>
                    <a:pt x="596624" y="501115"/>
                  </a:lnTo>
                  <a:lnTo>
                    <a:pt x="569314" y="537311"/>
                  </a:lnTo>
                  <a:lnTo>
                    <a:pt x="537311" y="569314"/>
                  </a:lnTo>
                  <a:lnTo>
                    <a:pt x="501115" y="596624"/>
                  </a:lnTo>
                  <a:lnTo>
                    <a:pt x="461229" y="618738"/>
                  </a:lnTo>
                  <a:lnTo>
                    <a:pt x="418154" y="635155"/>
                  </a:lnTo>
                  <a:lnTo>
                    <a:pt x="372392" y="645373"/>
                  </a:lnTo>
                  <a:lnTo>
                    <a:pt x="324445" y="648890"/>
                  </a:lnTo>
                  <a:close/>
                </a:path>
                <a:path w="648970" h="648970">
                  <a:moveTo>
                    <a:pt x="612673" y="472168"/>
                  </a:moveTo>
                  <a:lnTo>
                    <a:pt x="271743" y="472168"/>
                  </a:lnTo>
                  <a:lnTo>
                    <a:pt x="282986" y="469993"/>
                  </a:lnTo>
                  <a:lnTo>
                    <a:pt x="292841" y="463469"/>
                  </a:lnTo>
                  <a:lnTo>
                    <a:pt x="514405" y="242241"/>
                  </a:lnTo>
                  <a:lnTo>
                    <a:pt x="520930" y="232386"/>
                  </a:lnTo>
                  <a:lnTo>
                    <a:pt x="523105" y="221143"/>
                  </a:lnTo>
                  <a:lnTo>
                    <a:pt x="520930" y="209901"/>
                  </a:lnTo>
                  <a:lnTo>
                    <a:pt x="514405" y="200046"/>
                  </a:lnTo>
                  <a:lnTo>
                    <a:pt x="499612" y="185253"/>
                  </a:lnTo>
                  <a:lnTo>
                    <a:pt x="489756" y="178728"/>
                  </a:lnTo>
                  <a:lnTo>
                    <a:pt x="478514" y="176553"/>
                  </a:lnTo>
                  <a:lnTo>
                    <a:pt x="612580" y="176553"/>
                  </a:lnTo>
                  <a:lnTo>
                    <a:pt x="618738" y="187660"/>
                  </a:lnTo>
                  <a:lnTo>
                    <a:pt x="635155" y="230735"/>
                  </a:lnTo>
                  <a:lnTo>
                    <a:pt x="645373" y="276497"/>
                  </a:lnTo>
                  <a:lnTo>
                    <a:pt x="648890" y="324445"/>
                  </a:lnTo>
                  <a:lnTo>
                    <a:pt x="645373" y="372392"/>
                  </a:lnTo>
                  <a:lnTo>
                    <a:pt x="635246" y="417744"/>
                  </a:lnTo>
                  <a:lnTo>
                    <a:pt x="635155" y="418154"/>
                  </a:lnTo>
                  <a:lnTo>
                    <a:pt x="618738" y="461229"/>
                  </a:lnTo>
                  <a:lnTo>
                    <a:pt x="612673" y="472168"/>
                  </a:lnTo>
                  <a:close/>
                </a:path>
                <a:path w="648970" h="648970">
                  <a:moveTo>
                    <a:pt x="281830" y="352350"/>
                  </a:moveTo>
                  <a:lnTo>
                    <a:pt x="274102" y="350837"/>
                  </a:lnTo>
                  <a:lnTo>
                    <a:pt x="267289" y="346299"/>
                  </a:lnTo>
                  <a:lnTo>
                    <a:pt x="201391" y="280401"/>
                  </a:lnTo>
                  <a:lnTo>
                    <a:pt x="191536" y="273876"/>
                  </a:lnTo>
                  <a:lnTo>
                    <a:pt x="180294" y="271701"/>
                  </a:lnTo>
                  <a:lnTo>
                    <a:pt x="370968" y="271701"/>
                  </a:lnTo>
                  <a:lnTo>
                    <a:pt x="296371" y="346299"/>
                  </a:lnTo>
                  <a:lnTo>
                    <a:pt x="289557" y="350837"/>
                  </a:lnTo>
                  <a:lnTo>
                    <a:pt x="281830" y="352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67790"/>
            <a:ext cx="4991099" cy="48466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/>
              <a:t>Experiência</a:t>
            </a:r>
            <a:r>
              <a:rPr spc="190" dirty="0"/>
              <a:t> </a:t>
            </a:r>
            <a:r>
              <a:rPr spc="75" dirty="0"/>
              <a:t>prévia</a:t>
            </a:r>
          </a:p>
          <a:p>
            <a:pPr marL="12700" marR="5080">
              <a:lnSpc>
                <a:spcPct val="115100"/>
              </a:lnSpc>
              <a:spcBef>
                <a:spcPts val="464"/>
              </a:spcBef>
            </a:pP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19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experiência</a:t>
            </a:r>
            <a:r>
              <a:rPr sz="19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prévia</a:t>
            </a:r>
            <a:r>
              <a:rPr sz="19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90" dirty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sz="19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no</a:t>
            </a:r>
            <a:r>
              <a:rPr sz="19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spc="80" dirty="0">
                <a:solidFill>
                  <a:srgbClr val="000000"/>
                </a:solidFill>
              </a:rPr>
              <a:t>mínimo</a:t>
            </a:r>
            <a:r>
              <a:rPr sz="1900" spc="-120" dirty="0">
                <a:solidFill>
                  <a:srgbClr val="000000"/>
                </a:solidFill>
              </a:rPr>
              <a:t> </a:t>
            </a:r>
            <a:r>
              <a:rPr sz="1900" spc="-509" dirty="0">
                <a:solidFill>
                  <a:srgbClr val="000000"/>
                </a:solidFill>
              </a:rPr>
              <a:t>1</a:t>
            </a:r>
            <a:r>
              <a:rPr sz="1900" spc="-120" dirty="0">
                <a:solidFill>
                  <a:srgbClr val="000000"/>
                </a:solidFill>
              </a:rPr>
              <a:t> </a:t>
            </a:r>
            <a:r>
              <a:rPr sz="1900" spc="75" dirty="0">
                <a:solidFill>
                  <a:srgbClr val="000000"/>
                </a:solidFill>
              </a:rPr>
              <a:t>ano</a:t>
            </a:r>
            <a:r>
              <a:rPr sz="1900" spc="-5" dirty="0">
                <a:solidFill>
                  <a:srgbClr val="000000"/>
                </a:solidFill>
              </a:rPr>
              <a:t> </a:t>
            </a:r>
            <a:r>
              <a:rPr sz="1900" b="0" spc="130" dirty="0">
                <a:solidFill>
                  <a:srgbClr val="000000"/>
                </a:solidFill>
                <a:latin typeface="Lucida Sans Unicode"/>
                <a:cs typeface="Lucida Sans Unicode"/>
              </a:rPr>
              <a:t>na</a:t>
            </a:r>
            <a:r>
              <a:rPr sz="19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realização</a:t>
            </a:r>
            <a:r>
              <a:rPr sz="19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60" dirty="0">
                <a:solidFill>
                  <a:srgbClr val="000000"/>
                </a:solidFill>
                <a:latin typeface="Lucida Sans Unicode"/>
                <a:cs typeface="Lucida Sans Unicode"/>
              </a:rPr>
              <a:t>do</a:t>
            </a:r>
            <a:r>
              <a:rPr sz="19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objeto</a:t>
            </a:r>
            <a:r>
              <a:rPr sz="19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da</a:t>
            </a:r>
            <a:r>
              <a:rPr sz="19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parceria</a:t>
            </a:r>
            <a:r>
              <a:rPr sz="19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ou</a:t>
            </a:r>
            <a:r>
              <a:rPr sz="19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objeto </a:t>
            </a:r>
            <a:r>
              <a:rPr sz="1900" b="0" spc="90" dirty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sz="1900" b="0" spc="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natureza</a:t>
            </a:r>
            <a:r>
              <a:rPr sz="19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similar.</a:t>
            </a:r>
            <a:endParaRPr sz="1900">
              <a:latin typeface="Lucida Sans Unicode"/>
              <a:cs typeface="Lucida Sans Unicode"/>
            </a:endParaRPr>
          </a:p>
          <a:p>
            <a:pPr marL="12700" marR="149860" indent="64135">
              <a:lnSpc>
                <a:spcPct val="115100"/>
              </a:lnSpc>
              <a:spcBef>
                <a:spcPts val="2625"/>
              </a:spcBef>
            </a:pP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19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objeto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da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parceria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não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105" dirty="0">
                <a:solidFill>
                  <a:srgbClr val="000000"/>
                </a:solidFill>
                <a:latin typeface="Lucida Sans Unicode"/>
                <a:cs typeface="Lucida Sans Unicode"/>
              </a:rPr>
              <a:t>é</a:t>
            </a:r>
            <a:r>
              <a:rPr sz="19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229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aquisição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60" dirty="0">
                <a:solidFill>
                  <a:srgbClr val="000000"/>
                </a:solidFill>
                <a:latin typeface="Lucida Sans Unicode"/>
                <a:cs typeface="Lucida Sans Unicode"/>
              </a:rPr>
              <a:t>do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bem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permanente</a:t>
            </a:r>
            <a:r>
              <a:rPr sz="19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ou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229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realização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da</a:t>
            </a:r>
            <a:r>
              <a:rPr sz="19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obra,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mas,</a:t>
            </a:r>
            <a:r>
              <a:rPr sz="19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sim,</a:t>
            </a:r>
            <a:r>
              <a:rPr sz="19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19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55" dirty="0">
                <a:solidFill>
                  <a:srgbClr val="000000"/>
                </a:solidFill>
                <a:latin typeface="Lucida Sans Unicode"/>
                <a:cs typeface="Lucida Sans Unicode"/>
              </a:rPr>
              <a:t>atendimento</a:t>
            </a:r>
            <a:r>
              <a:rPr sz="19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realizado.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9216" y="4335326"/>
            <a:ext cx="10782935" cy="581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106680">
              <a:lnSpc>
                <a:spcPct val="115100"/>
              </a:lnSpc>
              <a:spcBef>
                <a:spcPts val="100"/>
              </a:spcBef>
            </a:pPr>
            <a:r>
              <a:rPr sz="1900" dirty="0">
                <a:latin typeface="Lucida Sans Unicode"/>
                <a:cs typeface="Lucida Sans Unicode"/>
              </a:rPr>
              <a:t>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rol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documentos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estabelecido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pelo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check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45" dirty="0">
                <a:latin typeface="Lucida Sans Unicode"/>
                <a:cs typeface="Lucida Sans Unicode"/>
              </a:rPr>
              <a:t>list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é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exemplificativo,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porém,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sugere-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50" dirty="0">
                <a:latin typeface="Lucida Sans Unicode"/>
                <a:cs typeface="Lucida Sans Unicode"/>
              </a:rPr>
              <a:t> o </a:t>
            </a:r>
            <a:r>
              <a:rPr sz="1900" dirty="0">
                <a:latin typeface="Lucida Sans Unicode"/>
                <a:cs typeface="Lucida Sans Unicode"/>
              </a:rPr>
              <a:t>envio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Relatório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atividades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assinado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pelo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representante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legal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comprovação </a:t>
            </a:r>
            <a:r>
              <a:rPr sz="1900" spc="110" dirty="0">
                <a:latin typeface="Lucida Sans Unicode"/>
                <a:cs typeface="Lucida Sans Unicode"/>
              </a:rPr>
              <a:t>das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ações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desenvolvidas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pela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organização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sociedade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civil.</a:t>
            </a:r>
            <a:endParaRPr sz="1900">
              <a:latin typeface="Lucida Sans Unicode"/>
              <a:cs typeface="Lucida Sans Unicode"/>
            </a:endParaRPr>
          </a:p>
          <a:p>
            <a:pPr marL="115570">
              <a:lnSpc>
                <a:spcPct val="100000"/>
              </a:lnSpc>
              <a:spcBef>
                <a:spcPts val="1885"/>
              </a:spcBef>
            </a:pPr>
            <a:r>
              <a:rPr sz="3000" b="1" spc="160" dirty="0">
                <a:solidFill>
                  <a:srgbClr val="D5801B"/>
                </a:solidFill>
                <a:latin typeface="Tahoma"/>
                <a:cs typeface="Tahoma"/>
              </a:rPr>
              <a:t>Capacidade</a:t>
            </a:r>
            <a:r>
              <a:rPr sz="3000" b="1" spc="-229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105" dirty="0">
                <a:solidFill>
                  <a:srgbClr val="D5801B"/>
                </a:solidFill>
                <a:latin typeface="Tahoma"/>
                <a:cs typeface="Tahoma"/>
              </a:rPr>
              <a:t>técnica</a:t>
            </a:r>
            <a:r>
              <a:rPr sz="300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D5801B"/>
                </a:solidFill>
                <a:latin typeface="Tahoma"/>
                <a:cs typeface="Tahoma"/>
              </a:rPr>
              <a:t>e</a:t>
            </a:r>
            <a:r>
              <a:rPr sz="3000" b="1" spc="-225" dirty="0">
                <a:solidFill>
                  <a:srgbClr val="D5801B"/>
                </a:solidFill>
                <a:latin typeface="Tahoma"/>
                <a:cs typeface="Tahoma"/>
              </a:rPr>
              <a:t> </a:t>
            </a:r>
            <a:r>
              <a:rPr sz="3000" b="1" spc="80" dirty="0">
                <a:solidFill>
                  <a:srgbClr val="D5801B"/>
                </a:solidFill>
                <a:latin typeface="Tahoma"/>
                <a:cs typeface="Tahoma"/>
              </a:rPr>
              <a:t>operacional</a:t>
            </a:r>
            <a:endParaRPr sz="3000">
              <a:latin typeface="Tahoma"/>
              <a:cs typeface="Tahoma"/>
            </a:endParaRPr>
          </a:p>
          <a:p>
            <a:pPr marL="115570" marR="5080" algn="just">
              <a:lnSpc>
                <a:spcPct val="115100"/>
              </a:lnSpc>
              <a:spcBef>
                <a:spcPts val="434"/>
              </a:spcBef>
            </a:pPr>
            <a:r>
              <a:rPr sz="1900" dirty="0">
                <a:latin typeface="Lucida Sans Unicode"/>
                <a:cs typeface="Lucida Sans Unicode"/>
              </a:rPr>
              <a:t>É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possível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demonstrar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capacidade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técnica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operacional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mediante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apresentação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de documentos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experiência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prévia.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Por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isso,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spc="90" dirty="0">
                <a:latin typeface="Lucida Sans Unicode"/>
                <a:cs typeface="Lucida Sans Unicode"/>
              </a:rPr>
              <a:t>recomendamos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75" dirty="0">
                <a:latin typeface="Lucida Sans Unicode"/>
                <a:cs typeface="Lucida Sans Unicode"/>
              </a:rPr>
              <a:t>  </a:t>
            </a:r>
            <a:r>
              <a:rPr sz="1900" spc="60" dirty="0">
                <a:latin typeface="Lucida Sans Unicode"/>
                <a:cs typeface="Lucida Sans Unicode"/>
              </a:rPr>
              <a:t>seja</a:t>
            </a:r>
            <a:r>
              <a:rPr sz="1900" spc="80" dirty="0">
                <a:latin typeface="Lucida Sans Unicode"/>
                <a:cs typeface="Lucida Sans Unicode"/>
              </a:rPr>
              <a:t>  </a:t>
            </a:r>
            <a:r>
              <a:rPr sz="1900" spc="60" dirty="0">
                <a:latin typeface="Lucida Sans Unicode"/>
                <a:cs typeface="Lucida Sans Unicode"/>
              </a:rPr>
              <a:t>elaborado </a:t>
            </a:r>
            <a:r>
              <a:rPr sz="1900" dirty="0">
                <a:latin typeface="Lucida Sans Unicode"/>
                <a:cs typeface="Lucida Sans Unicode"/>
              </a:rPr>
              <a:t>relatório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descrevendo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as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atividades,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periodicidade,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equipe</a:t>
            </a:r>
            <a:r>
              <a:rPr sz="1900" spc="17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técnica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envolvida,</a:t>
            </a:r>
            <a:r>
              <a:rPr sz="1900" spc="1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estrutura </a:t>
            </a:r>
            <a:r>
              <a:rPr sz="1900" dirty="0">
                <a:latin typeface="Lucida Sans Unicode"/>
                <a:cs typeface="Lucida Sans Unicode"/>
              </a:rPr>
              <a:t>física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(fotografias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14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sede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14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OSC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que</a:t>
            </a:r>
            <a:r>
              <a:rPr sz="1900" spc="14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demonstrem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1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estrutura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física</a:t>
            </a:r>
            <a:r>
              <a:rPr sz="1900" spc="140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13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organização </a:t>
            </a:r>
            <a:r>
              <a:rPr sz="1900" spc="155" dirty="0">
                <a:latin typeface="Lucida Sans Unicode"/>
                <a:cs typeface="Lucida Sans Unicode"/>
              </a:rPr>
              <a:t>da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80" dirty="0">
                <a:latin typeface="Lucida Sans Unicode"/>
                <a:cs typeface="Lucida Sans Unicode"/>
              </a:rPr>
              <a:t>sociedade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civil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disponibilização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equipamentos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materiais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necessários</a:t>
            </a:r>
            <a:r>
              <a:rPr sz="1900" spc="28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ao </a:t>
            </a:r>
            <a:r>
              <a:rPr sz="1900" spc="55" dirty="0">
                <a:latin typeface="Lucida Sans Unicode"/>
                <a:cs typeface="Lucida Sans Unicode"/>
              </a:rPr>
              <a:t>cumprimento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do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objeto.)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3000" b="1" spc="-10" dirty="0">
                <a:solidFill>
                  <a:srgbClr val="D5801B"/>
                </a:solidFill>
                <a:latin typeface="Tahoma"/>
                <a:cs typeface="Tahoma"/>
              </a:rPr>
              <a:t>Instalações</a:t>
            </a:r>
            <a:endParaRPr sz="3000">
              <a:latin typeface="Tahoma"/>
              <a:cs typeface="Tahoma"/>
            </a:endParaRPr>
          </a:p>
          <a:p>
            <a:pPr marL="115570" marR="5080" algn="just">
              <a:lnSpc>
                <a:spcPct val="115100"/>
              </a:lnSpc>
              <a:spcBef>
                <a:spcPts val="434"/>
              </a:spcBef>
            </a:pP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declaração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existência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instalações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outras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condições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materiais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é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analisada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em </a:t>
            </a:r>
            <a:r>
              <a:rPr sz="1900" dirty="0">
                <a:latin typeface="Lucida Sans Unicode"/>
                <a:cs typeface="Lucida Sans Unicode"/>
              </a:rPr>
              <a:t>conjunto</a:t>
            </a:r>
            <a:r>
              <a:rPr sz="1900" spc="229" dirty="0">
                <a:latin typeface="Lucida Sans Unicode"/>
                <a:cs typeface="Lucida Sans Unicode"/>
              </a:rPr>
              <a:t>  </a:t>
            </a:r>
            <a:r>
              <a:rPr sz="1900" spc="125" dirty="0">
                <a:latin typeface="Lucida Sans Unicode"/>
                <a:cs typeface="Lucida Sans Unicode"/>
              </a:rPr>
              <a:t>com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os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spc="85" dirty="0">
                <a:latin typeface="Lucida Sans Unicode"/>
                <a:cs typeface="Lucida Sans Unicode"/>
              </a:rPr>
              <a:t>demais</a:t>
            </a:r>
            <a:r>
              <a:rPr sz="1900" spc="229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documentos.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spc="65" dirty="0">
                <a:latin typeface="Lucida Sans Unicode"/>
                <a:cs typeface="Lucida Sans Unicode"/>
              </a:rPr>
              <a:t>Não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spc="105" dirty="0">
                <a:latin typeface="Lucida Sans Unicode"/>
                <a:cs typeface="Lucida Sans Unicode"/>
              </a:rPr>
              <a:t>é</a:t>
            </a:r>
            <a:r>
              <a:rPr sz="1900" spc="229" dirty="0">
                <a:latin typeface="Lucida Sans Unicode"/>
                <a:cs typeface="Lucida Sans Unicode"/>
              </a:rPr>
              <a:t>  </a:t>
            </a:r>
            <a:r>
              <a:rPr sz="1900" spc="70" dirty="0">
                <a:latin typeface="Lucida Sans Unicode"/>
                <a:cs typeface="Lucida Sans Unicode"/>
              </a:rPr>
              <a:t>necessária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235" dirty="0">
                <a:latin typeface="Lucida Sans Unicode"/>
                <a:cs typeface="Lucida Sans Unicode"/>
              </a:rPr>
              <a:t>  </a:t>
            </a:r>
            <a:r>
              <a:rPr sz="1900" spc="85" dirty="0">
                <a:latin typeface="Lucida Sans Unicode"/>
                <a:cs typeface="Lucida Sans Unicode"/>
              </a:rPr>
              <a:t>demonstração</a:t>
            </a:r>
            <a:r>
              <a:rPr sz="1900" spc="229" dirty="0">
                <a:latin typeface="Lucida Sans Unicode"/>
                <a:cs typeface="Lucida Sans Unicode"/>
              </a:rPr>
              <a:t>  </a:t>
            </a:r>
            <a:r>
              <a:rPr sz="1900" spc="65" dirty="0">
                <a:latin typeface="Lucida Sans Unicode"/>
                <a:cs typeface="Lucida Sans Unicode"/>
              </a:rPr>
              <a:t>de </a:t>
            </a:r>
            <a:r>
              <a:rPr sz="1900" spc="125" dirty="0">
                <a:latin typeface="Lucida Sans Unicode"/>
                <a:cs typeface="Lucida Sans Unicode"/>
              </a:rPr>
              <a:t>capacidade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instalada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prévia,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sendo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admitidas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aquisição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bens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equipamentos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ou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realização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serviços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adequação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espaço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físico,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exemplo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299" y="5422324"/>
            <a:ext cx="4564380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599"/>
              </a:lnSpc>
              <a:spcBef>
                <a:spcPts val="100"/>
              </a:spcBef>
            </a:pPr>
            <a:r>
              <a:rPr sz="1700" spc="90" dirty="0">
                <a:latin typeface="Tahoma"/>
                <a:cs typeface="Tahoma"/>
              </a:rPr>
              <a:t>Não</a:t>
            </a:r>
            <a:r>
              <a:rPr sz="1700" spc="-7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é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necessário</a:t>
            </a:r>
            <a:r>
              <a:rPr sz="1700" spc="-7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que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a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sede</a:t>
            </a:r>
            <a:r>
              <a:rPr sz="1700" spc="-7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seja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própria, </a:t>
            </a:r>
            <a:r>
              <a:rPr sz="1700" dirty="0">
                <a:latin typeface="Tahoma"/>
                <a:cs typeface="Tahoma"/>
              </a:rPr>
              <a:t>mas,</a:t>
            </a:r>
            <a:r>
              <a:rPr sz="1700" spc="-2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deve</a:t>
            </a:r>
            <a:r>
              <a:rPr sz="1700" spc="-20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existir</a:t>
            </a:r>
            <a:r>
              <a:rPr sz="1700" spc="-15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uma</a:t>
            </a:r>
            <a:r>
              <a:rPr sz="1700" spc="-2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sede</a:t>
            </a:r>
            <a:r>
              <a:rPr sz="1700" spc="-1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devidamente </a:t>
            </a:r>
            <a:r>
              <a:rPr sz="1700" spc="45" dirty="0">
                <a:latin typeface="Tahoma"/>
                <a:cs typeface="Tahoma"/>
              </a:rPr>
              <a:t>caracterizada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e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em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funcionamento</a:t>
            </a:r>
            <a:r>
              <a:rPr sz="1700" spc="-60" dirty="0">
                <a:latin typeface="Tahoma"/>
                <a:cs typeface="Tahoma"/>
              </a:rPr>
              <a:t> </a:t>
            </a:r>
            <a:r>
              <a:rPr sz="1700" spc="35" dirty="0">
                <a:latin typeface="Tahoma"/>
                <a:cs typeface="Tahoma"/>
              </a:rPr>
              <a:t>(domicílio </a:t>
            </a:r>
            <a:r>
              <a:rPr sz="1700" spc="95" dirty="0">
                <a:latin typeface="Tahoma"/>
                <a:cs typeface="Tahoma"/>
              </a:rPr>
              <a:t>do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representante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legal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não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é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aceito.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1666</Words>
  <Application>Microsoft Office PowerPoint</Application>
  <PresentationFormat>Personalizar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Lucida Sans Unicode</vt:lpstr>
      <vt:lpstr>Tahoma</vt:lpstr>
      <vt:lpstr>Office Theme</vt:lpstr>
      <vt:lpstr>Dicas para a formalização de instrumentos jurídicos</vt:lpstr>
      <vt:lpstr>Dicas para a celebração de instrumentos jurídicos</vt:lpstr>
      <vt:lpstr>Dicas para a celebração de instrumentos jurídicos</vt:lpstr>
      <vt:lpstr>Dicas para a celebração de instrumentos jurídicos</vt:lpstr>
      <vt:lpstr>Dicas para a celebração de instrumentos jurídicos</vt:lpstr>
      <vt:lpstr>Dicas para a celebração de instrumentos jurídicos</vt:lpstr>
      <vt:lpstr>Dicas para a celebração de termos de fomento</vt:lpstr>
      <vt:lpstr>Dicas para a celebração de termos de fomento</vt:lpstr>
      <vt:lpstr>Dicas para a celebração de termos de fomento</vt:lpstr>
      <vt:lpstr>Aquisição com instalação</vt:lpstr>
      <vt:lpstr>Pavimentação, recapeamento, drenagens, pontes, etc.</vt:lpstr>
      <vt:lpstr>Reforma ou obra - Edificações</vt:lpstr>
      <vt:lpstr>Dúvidas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White Modern Training And Development Presentation</dc:title>
  <dc:creator>Larissa Coimbra</dc:creator>
  <cp:keywords>DAGdfKsphZ0,BAEL7eFcWWQ,0</cp:keywords>
  <cp:lastModifiedBy>Conta da Microsoft</cp:lastModifiedBy>
  <cp:revision>2</cp:revision>
  <dcterms:created xsi:type="dcterms:W3CDTF">2025-02-03T17:57:16Z</dcterms:created>
  <dcterms:modified xsi:type="dcterms:W3CDTF">2025-02-03T18:04:19Z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2025-02-03T00:00:00Z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